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6" r:id="rId2"/>
  </p:sldMasterIdLst>
  <p:notesMasterIdLst>
    <p:notesMasterId r:id="rId16"/>
  </p:notesMasterIdLst>
  <p:handoutMasterIdLst>
    <p:handoutMasterId r:id="rId17"/>
  </p:handoutMasterIdLst>
  <p:sldIdLst>
    <p:sldId id="256" r:id="rId3"/>
    <p:sldId id="275" r:id="rId4"/>
    <p:sldId id="265" r:id="rId5"/>
    <p:sldId id="325" r:id="rId6"/>
    <p:sldId id="263" r:id="rId7"/>
    <p:sldId id="356" r:id="rId8"/>
    <p:sldId id="269" r:id="rId9"/>
    <p:sldId id="326" r:id="rId10"/>
    <p:sldId id="500" r:id="rId11"/>
    <p:sldId id="272" r:id="rId12"/>
    <p:sldId id="511" r:id="rId13"/>
    <p:sldId id="318" r:id="rId14"/>
    <p:sldId id="324" r:id="rId15"/>
  </p:sldIdLst>
  <p:sldSz cx="12188825" cy="6858000"/>
  <p:notesSz cx="6858000" cy="9313863"/>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5" pos="279">
          <p15:clr>
            <a:srgbClr val="A4A3A4"/>
          </p15:clr>
        </p15:guide>
        <p15:guide id="6" pos="7406">
          <p15:clr>
            <a:srgbClr val="A4A3A4"/>
          </p15:clr>
        </p15:guide>
        <p15:guide id="7" orient="horz">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3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an, Marie-Christine" initials="PM" lastIdx="1" clrIdx="0">
    <p:extLst>
      <p:ext uri="{19B8F6BF-5375-455C-9EA6-DF929625EA0E}">
        <p15:presenceInfo xmlns:p15="http://schemas.microsoft.com/office/powerpoint/2012/main" userId="S::PHANM05@pfizer.com::d4cd7360-98e7-4689-b09d-f0fc12d34fb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484"/>
    <a:srgbClr val="00004E"/>
    <a:srgbClr val="003FE2"/>
    <a:srgbClr val="66BFFF"/>
    <a:srgbClr val="CCEAFF"/>
    <a:srgbClr val="E6F4FF"/>
    <a:srgbClr val="A4D6A8"/>
    <a:srgbClr val="F4DDBA"/>
    <a:srgbClr val="88DAD6"/>
    <a:srgbClr val="A1AA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40F63F-DDBA-41F7-AF3F-A5D1656B1671}" v="27" dt="2022-08-04T20:40:51.5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15" autoAdjust="0"/>
    <p:restoredTop sz="93792" autoAdjust="0"/>
  </p:normalViewPr>
  <p:slideViewPr>
    <p:cSldViewPr snapToGrid="0" snapToObjects="1">
      <p:cViewPr varScale="1">
        <p:scale>
          <a:sx n="62" d="100"/>
          <a:sy n="62" d="100"/>
        </p:scale>
        <p:origin x="992" y="56"/>
      </p:cViewPr>
      <p:guideLst>
        <p:guide pos="3840"/>
        <p:guide pos="279"/>
        <p:guide pos="7406"/>
        <p:guide orient="horz"/>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snapToGrid="0" snapToObjects="1">
      <p:cViewPr varScale="1">
        <p:scale>
          <a:sx n="77" d="100"/>
          <a:sy n="77" d="100"/>
        </p:scale>
        <p:origin x="2550" y="108"/>
      </p:cViewPr>
      <p:guideLst>
        <p:guide orient="horz" pos="2880"/>
        <p:guide pos="2160"/>
        <p:guide orient="horz" pos="293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n, Marie-Christine" userId="d4cd7360-98e7-4689-b09d-f0fc12d34fb6" providerId="ADAL" clId="{E440F63F-DDBA-41F7-AF3F-A5D1656B1671}"/>
    <pc:docChg chg="modSld">
      <pc:chgData name="Phan, Marie-Christine" userId="d4cd7360-98e7-4689-b09d-f0fc12d34fb6" providerId="ADAL" clId="{E440F63F-DDBA-41F7-AF3F-A5D1656B1671}" dt="2022-08-04T23:55:29.945" v="114" actId="404"/>
      <pc:docMkLst>
        <pc:docMk/>
      </pc:docMkLst>
      <pc:sldChg chg="modSp mod">
        <pc:chgData name="Phan, Marie-Christine" userId="d4cd7360-98e7-4689-b09d-f0fc12d34fb6" providerId="ADAL" clId="{E440F63F-DDBA-41F7-AF3F-A5D1656B1671}" dt="2022-08-04T23:55:29.945" v="114" actId="404"/>
        <pc:sldMkLst>
          <pc:docMk/>
          <pc:sldMk cId="3794058933" sldId="263"/>
        </pc:sldMkLst>
        <pc:spChg chg="mod">
          <ac:chgData name="Phan, Marie-Christine" userId="d4cd7360-98e7-4689-b09d-f0fc12d34fb6" providerId="ADAL" clId="{E440F63F-DDBA-41F7-AF3F-A5D1656B1671}" dt="2022-08-04T23:55:29.945" v="114" actId="404"/>
          <ac:spMkLst>
            <pc:docMk/>
            <pc:sldMk cId="3794058933" sldId="263"/>
            <ac:spMk id="2" creationId="{FC11A928-FBBC-44CA-9AFD-6F103FBD4739}"/>
          </ac:spMkLst>
        </pc:spChg>
      </pc:sldChg>
      <pc:sldChg chg="modNotesTx">
        <pc:chgData name="Phan, Marie-Christine" userId="d4cd7360-98e7-4689-b09d-f0fc12d34fb6" providerId="ADAL" clId="{E440F63F-DDBA-41F7-AF3F-A5D1656B1671}" dt="2022-08-04T20:07:22.573" v="0" actId="20577"/>
        <pc:sldMkLst>
          <pc:docMk/>
          <pc:sldMk cId="1528107430" sldId="265"/>
        </pc:sldMkLst>
      </pc:sldChg>
      <pc:sldChg chg="addSp delSp modSp mod">
        <pc:chgData name="Phan, Marie-Christine" userId="d4cd7360-98e7-4689-b09d-f0fc12d34fb6" providerId="ADAL" clId="{E440F63F-DDBA-41F7-AF3F-A5D1656B1671}" dt="2022-08-04T20:40:51.573" v="112" actId="1076"/>
        <pc:sldMkLst>
          <pc:docMk/>
          <pc:sldMk cId="4202159812" sldId="318"/>
        </pc:sldMkLst>
        <pc:spChg chg="mod">
          <ac:chgData name="Phan, Marie-Christine" userId="d4cd7360-98e7-4689-b09d-f0fc12d34fb6" providerId="ADAL" clId="{E440F63F-DDBA-41F7-AF3F-A5D1656B1671}" dt="2022-08-04T20:30:19.910" v="101" actId="1076"/>
          <ac:spMkLst>
            <pc:docMk/>
            <pc:sldMk cId="4202159812" sldId="318"/>
            <ac:spMk id="5" creationId="{A611025A-095D-4376-AD98-C0C1DAA3FBA2}"/>
          </ac:spMkLst>
        </pc:spChg>
        <pc:spChg chg="mod">
          <ac:chgData name="Phan, Marie-Christine" userId="d4cd7360-98e7-4689-b09d-f0fc12d34fb6" providerId="ADAL" clId="{E440F63F-DDBA-41F7-AF3F-A5D1656B1671}" dt="2022-08-04T20:28:26.594" v="74" actId="1076"/>
          <ac:spMkLst>
            <pc:docMk/>
            <pc:sldMk cId="4202159812" sldId="318"/>
            <ac:spMk id="6" creationId="{57BC04EA-E6D2-4C66-8FFD-AAB6B0178221}"/>
          </ac:spMkLst>
        </pc:spChg>
        <pc:spChg chg="mod">
          <ac:chgData name="Phan, Marie-Christine" userId="d4cd7360-98e7-4689-b09d-f0fc12d34fb6" providerId="ADAL" clId="{E440F63F-DDBA-41F7-AF3F-A5D1656B1671}" dt="2022-08-04T20:29:07.822" v="84" actId="1076"/>
          <ac:spMkLst>
            <pc:docMk/>
            <pc:sldMk cId="4202159812" sldId="318"/>
            <ac:spMk id="7" creationId="{C0F38674-47A1-4FF8-9D45-C9E02AB09483}"/>
          </ac:spMkLst>
        </pc:spChg>
        <pc:spChg chg="mod">
          <ac:chgData name="Phan, Marie-Christine" userId="d4cd7360-98e7-4689-b09d-f0fc12d34fb6" providerId="ADAL" clId="{E440F63F-DDBA-41F7-AF3F-A5D1656B1671}" dt="2022-08-04T20:29:42.528" v="91" actId="1076"/>
          <ac:spMkLst>
            <pc:docMk/>
            <pc:sldMk cId="4202159812" sldId="318"/>
            <ac:spMk id="10" creationId="{41DE7B8E-6BEF-4DD9-B3CF-687695E51F56}"/>
          </ac:spMkLst>
        </pc:spChg>
        <pc:spChg chg="mod">
          <ac:chgData name="Phan, Marie-Christine" userId="d4cd7360-98e7-4689-b09d-f0fc12d34fb6" providerId="ADAL" clId="{E440F63F-DDBA-41F7-AF3F-A5D1656B1671}" dt="2022-08-04T20:40:47.581" v="111" actId="1076"/>
          <ac:spMkLst>
            <pc:docMk/>
            <pc:sldMk cId="4202159812" sldId="318"/>
            <ac:spMk id="12" creationId="{78014508-620A-4D08-AE82-B2F3EC414063}"/>
          </ac:spMkLst>
        </pc:spChg>
        <pc:spChg chg="mod">
          <ac:chgData name="Phan, Marie-Christine" userId="d4cd7360-98e7-4689-b09d-f0fc12d34fb6" providerId="ADAL" clId="{E440F63F-DDBA-41F7-AF3F-A5D1656B1671}" dt="2022-08-04T20:26:05.243" v="47"/>
          <ac:spMkLst>
            <pc:docMk/>
            <pc:sldMk cId="4202159812" sldId="318"/>
            <ac:spMk id="56" creationId="{8573B468-0F32-427C-8EAB-831213C350EA}"/>
          </ac:spMkLst>
        </pc:spChg>
        <pc:spChg chg="mod">
          <ac:chgData name="Phan, Marie-Christine" userId="d4cd7360-98e7-4689-b09d-f0fc12d34fb6" providerId="ADAL" clId="{E440F63F-DDBA-41F7-AF3F-A5D1656B1671}" dt="2022-08-04T20:26:05.243" v="47"/>
          <ac:spMkLst>
            <pc:docMk/>
            <pc:sldMk cId="4202159812" sldId="318"/>
            <ac:spMk id="57" creationId="{E62C666D-5A33-4F7A-9D05-D6E1EAB27038}"/>
          </ac:spMkLst>
        </pc:spChg>
        <pc:spChg chg="mod">
          <ac:chgData name="Phan, Marie-Christine" userId="d4cd7360-98e7-4689-b09d-f0fc12d34fb6" providerId="ADAL" clId="{E440F63F-DDBA-41F7-AF3F-A5D1656B1671}" dt="2022-08-04T20:26:05.243" v="47"/>
          <ac:spMkLst>
            <pc:docMk/>
            <pc:sldMk cId="4202159812" sldId="318"/>
            <ac:spMk id="58" creationId="{5D7FD5D5-8E51-40AC-8921-60B0ECD1CCE1}"/>
          </ac:spMkLst>
        </pc:spChg>
        <pc:spChg chg="mod">
          <ac:chgData name="Phan, Marie-Christine" userId="d4cd7360-98e7-4689-b09d-f0fc12d34fb6" providerId="ADAL" clId="{E440F63F-DDBA-41F7-AF3F-A5D1656B1671}" dt="2022-08-04T20:26:05.243" v="47"/>
          <ac:spMkLst>
            <pc:docMk/>
            <pc:sldMk cId="4202159812" sldId="318"/>
            <ac:spMk id="59" creationId="{79C64370-53ED-4173-8526-46CA5A6197F8}"/>
          </ac:spMkLst>
        </pc:spChg>
        <pc:spChg chg="mod">
          <ac:chgData name="Phan, Marie-Christine" userId="d4cd7360-98e7-4689-b09d-f0fc12d34fb6" providerId="ADAL" clId="{E440F63F-DDBA-41F7-AF3F-A5D1656B1671}" dt="2022-08-04T20:26:05.243" v="47"/>
          <ac:spMkLst>
            <pc:docMk/>
            <pc:sldMk cId="4202159812" sldId="318"/>
            <ac:spMk id="60" creationId="{171B6C3D-2B06-486C-912F-ECE7B244409C}"/>
          </ac:spMkLst>
        </pc:spChg>
        <pc:spChg chg="mod">
          <ac:chgData name="Phan, Marie-Christine" userId="d4cd7360-98e7-4689-b09d-f0fc12d34fb6" providerId="ADAL" clId="{E440F63F-DDBA-41F7-AF3F-A5D1656B1671}" dt="2022-08-04T20:26:05.243" v="47"/>
          <ac:spMkLst>
            <pc:docMk/>
            <pc:sldMk cId="4202159812" sldId="318"/>
            <ac:spMk id="61" creationId="{213B87FF-0A47-4F1D-808F-C3180EB3783F}"/>
          </ac:spMkLst>
        </pc:spChg>
        <pc:spChg chg="mod">
          <ac:chgData name="Phan, Marie-Christine" userId="d4cd7360-98e7-4689-b09d-f0fc12d34fb6" providerId="ADAL" clId="{E440F63F-DDBA-41F7-AF3F-A5D1656B1671}" dt="2022-08-04T20:26:05.243" v="47"/>
          <ac:spMkLst>
            <pc:docMk/>
            <pc:sldMk cId="4202159812" sldId="318"/>
            <ac:spMk id="62" creationId="{EE6E8A70-9797-467D-98E1-55BA20F05677}"/>
          </ac:spMkLst>
        </pc:spChg>
        <pc:spChg chg="mod">
          <ac:chgData name="Phan, Marie-Christine" userId="d4cd7360-98e7-4689-b09d-f0fc12d34fb6" providerId="ADAL" clId="{E440F63F-DDBA-41F7-AF3F-A5D1656B1671}" dt="2022-08-04T20:26:05.243" v="47"/>
          <ac:spMkLst>
            <pc:docMk/>
            <pc:sldMk cId="4202159812" sldId="318"/>
            <ac:spMk id="63" creationId="{A0E807FD-3E5D-4588-8701-1F2E6CA42168}"/>
          </ac:spMkLst>
        </pc:spChg>
        <pc:spChg chg="mod">
          <ac:chgData name="Phan, Marie-Christine" userId="d4cd7360-98e7-4689-b09d-f0fc12d34fb6" providerId="ADAL" clId="{E440F63F-DDBA-41F7-AF3F-A5D1656B1671}" dt="2022-08-04T20:26:05.243" v="47"/>
          <ac:spMkLst>
            <pc:docMk/>
            <pc:sldMk cId="4202159812" sldId="318"/>
            <ac:spMk id="64" creationId="{8C7F75A6-7800-4148-9604-80425CCD1019}"/>
          </ac:spMkLst>
        </pc:spChg>
        <pc:spChg chg="mod">
          <ac:chgData name="Phan, Marie-Christine" userId="d4cd7360-98e7-4689-b09d-f0fc12d34fb6" providerId="ADAL" clId="{E440F63F-DDBA-41F7-AF3F-A5D1656B1671}" dt="2022-08-04T20:26:05.243" v="47"/>
          <ac:spMkLst>
            <pc:docMk/>
            <pc:sldMk cId="4202159812" sldId="318"/>
            <ac:spMk id="66" creationId="{AFCCDBD3-E11C-4321-801D-B28D15084486}"/>
          </ac:spMkLst>
        </pc:spChg>
        <pc:spChg chg="mod">
          <ac:chgData name="Phan, Marie-Christine" userId="d4cd7360-98e7-4689-b09d-f0fc12d34fb6" providerId="ADAL" clId="{E440F63F-DDBA-41F7-AF3F-A5D1656B1671}" dt="2022-08-04T20:26:05.243" v="47"/>
          <ac:spMkLst>
            <pc:docMk/>
            <pc:sldMk cId="4202159812" sldId="318"/>
            <ac:spMk id="67" creationId="{E5DF95F6-1773-4004-B76E-7F41C6D373DA}"/>
          </ac:spMkLst>
        </pc:spChg>
        <pc:spChg chg="add mod">
          <ac:chgData name="Phan, Marie-Christine" userId="d4cd7360-98e7-4689-b09d-f0fc12d34fb6" providerId="ADAL" clId="{E440F63F-DDBA-41F7-AF3F-A5D1656B1671}" dt="2022-08-04T20:26:35.287" v="55" actId="1076"/>
          <ac:spMkLst>
            <pc:docMk/>
            <pc:sldMk cId="4202159812" sldId="318"/>
            <ac:spMk id="71" creationId="{A64AAFE3-37BE-4DDB-985D-3AE5A03DD35E}"/>
          </ac:spMkLst>
        </pc:spChg>
        <pc:grpChg chg="add del mod">
          <ac:chgData name="Phan, Marie-Christine" userId="d4cd7360-98e7-4689-b09d-f0fc12d34fb6" providerId="ADAL" clId="{E440F63F-DDBA-41F7-AF3F-A5D1656B1671}" dt="2022-08-04T20:26:07.506" v="48"/>
          <ac:grpSpMkLst>
            <pc:docMk/>
            <pc:sldMk cId="4202159812" sldId="318"/>
            <ac:grpSpMk id="55" creationId="{4BA444E8-31AA-44E3-BF58-EB0C5AB4B024}"/>
          </ac:grpSpMkLst>
        </pc:grpChg>
        <pc:picChg chg="add mod">
          <ac:chgData name="Phan, Marie-Christine" userId="d4cd7360-98e7-4689-b09d-f0fc12d34fb6" providerId="ADAL" clId="{E440F63F-DDBA-41F7-AF3F-A5D1656B1671}" dt="2022-08-04T20:27:23.505" v="60" actId="1076"/>
          <ac:picMkLst>
            <pc:docMk/>
            <pc:sldMk cId="4202159812" sldId="318"/>
            <ac:picMk id="16" creationId="{3D3C8A7D-D393-4F8A-86A6-0DC2E47360EE}"/>
          </ac:picMkLst>
        </pc:picChg>
        <pc:picChg chg="add mod">
          <ac:chgData name="Phan, Marie-Christine" userId="d4cd7360-98e7-4689-b09d-f0fc12d34fb6" providerId="ADAL" clId="{E440F63F-DDBA-41F7-AF3F-A5D1656B1671}" dt="2022-08-04T20:28:30.040" v="75" actId="1076"/>
          <ac:picMkLst>
            <pc:docMk/>
            <pc:sldMk cId="4202159812" sldId="318"/>
            <ac:picMk id="18" creationId="{D7B0A67E-7316-43EF-AA43-9AE9F41B9245}"/>
          </ac:picMkLst>
        </pc:picChg>
        <pc:picChg chg="add mod">
          <ac:chgData name="Phan, Marie-Christine" userId="d4cd7360-98e7-4689-b09d-f0fc12d34fb6" providerId="ADAL" clId="{E440F63F-DDBA-41F7-AF3F-A5D1656B1671}" dt="2022-08-04T20:29:01.078" v="82" actId="1076"/>
          <ac:picMkLst>
            <pc:docMk/>
            <pc:sldMk cId="4202159812" sldId="318"/>
            <ac:picMk id="24" creationId="{E5CC1076-6257-4E0F-B073-0A3B51EC1F0C}"/>
          </ac:picMkLst>
        </pc:picChg>
        <pc:picChg chg="add mod">
          <ac:chgData name="Phan, Marie-Christine" userId="d4cd7360-98e7-4689-b09d-f0fc12d34fb6" providerId="ADAL" clId="{E440F63F-DDBA-41F7-AF3F-A5D1656B1671}" dt="2022-08-04T20:11:29.694" v="7" actId="1076"/>
          <ac:picMkLst>
            <pc:docMk/>
            <pc:sldMk cId="4202159812" sldId="318"/>
            <ac:picMk id="41" creationId="{6634592E-57D0-4558-9459-FB33CDEB42F6}"/>
          </ac:picMkLst>
        </pc:picChg>
        <pc:picChg chg="add mod">
          <ac:chgData name="Phan, Marie-Christine" userId="d4cd7360-98e7-4689-b09d-f0fc12d34fb6" providerId="ADAL" clId="{E440F63F-DDBA-41F7-AF3F-A5D1656B1671}" dt="2022-08-04T20:12:34.460" v="24" actId="1076"/>
          <ac:picMkLst>
            <pc:docMk/>
            <pc:sldMk cId="4202159812" sldId="318"/>
            <ac:picMk id="42" creationId="{5608D625-7122-4E06-B9BA-BB0EC76136D9}"/>
          </ac:picMkLst>
        </pc:picChg>
        <pc:picChg chg="add mod">
          <ac:chgData name="Phan, Marie-Christine" userId="d4cd7360-98e7-4689-b09d-f0fc12d34fb6" providerId="ADAL" clId="{E440F63F-DDBA-41F7-AF3F-A5D1656B1671}" dt="2022-08-04T20:12:06.651" v="15" actId="1076"/>
          <ac:picMkLst>
            <pc:docMk/>
            <pc:sldMk cId="4202159812" sldId="318"/>
            <ac:picMk id="43" creationId="{13F77BED-8736-4173-81C7-C11423C56571}"/>
          </ac:picMkLst>
        </pc:picChg>
        <pc:picChg chg="add mod">
          <ac:chgData name="Phan, Marie-Christine" userId="d4cd7360-98e7-4689-b09d-f0fc12d34fb6" providerId="ADAL" clId="{E440F63F-DDBA-41F7-AF3F-A5D1656B1671}" dt="2022-08-04T20:12:17.187" v="18" actId="1076"/>
          <ac:picMkLst>
            <pc:docMk/>
            <pc:sldMk cId="4202159812" sldId="318"/>
            <ac:picMk id="44" creationId="{B8ECB23E-466F-42EA-BCB4-1B1AA5C7D6EA}"/>
          </ac:picMkLst>
        </pc:picChg>
        <pc:picChg chg="add mod">
          <ac:chgData name="Phan, Marie-Christine" userId="d4cd7360-98e7-4689-b09d-f0fc12d34fb6" providerId="ADAL" clId="{E440F63F-DDBA-41F7-AF3F-A5D1656B1671}" dt="2022-08-04T20:12:30.786" v="23" actId="1076"/>
          <ac:picMkLst>
            <pc:docMk/>
            <pc:sldMk cId="4202159812" sldId="318"/>
            <ac:picMk id="45" creationId="{5D172760-E4EE-4187-9A22-D9738D04AF17}"/>
          </ac:picMkLst>
        </pc:picChg>
        <pc:picChg chg="add mod">
          <ac:chgData name="Phan, Marie-Christine" userId="d4cd7360-98e7-4689-b09d-f0fc12d34fb6" providerId="ADAL" clId="{E440F63F-DDBA-41F7-AF3F-A5D1656B1671}" dt="2022-08-04T20:12:47.658" v="27" actId="1076"/>
          <ac:picMkLst>
            <pc:docMk/>
            <pc:sldMk cId="4202159812" sldId="318"/>
            <ac:picMk id="47" creationId="{86D76028-E7F5-495B-AA19-B9297818EFAB}"/>
          </ac:picMkLst>
        </pc:picChg>
        <pc:picChg chg="add mod">
          <ac:chgData name="Phan, Marie-Christine" userId="d4cd7360-98e7-4689-b09d-f0fc12d34fb6" providerId="ADAL" clId="{E440F63F-DDBA-41F7-AF3F-A5D1656B1671}" dt="2022-08-04T20:13:03.515" v="30" actId="1076"/>
          <ac:picMkLst>
            <pc:docMk/>
            <pc:sldMk cId="4202159812" sldId="318"/>
            <ac:picMk id="48" creationId="{4C11D746-5F11-44D1-904F-B3095B3FE62B}"/>
          </ac:picMkLst>
        </pc:picChg>
        <pc:picChg chg="add mod">
          <ac:chgData name="Phan, Marie-Christine" userId="d4cd7360-98e7-4689-b09d-f0fc12d34fb6" providerId="ADAL" clId="{E440F63F-DDBA-41F7-AF3F-A5D1656B1671}" dt="2022-08-04T20:13:15.161" v="33" actId="1076"/>
          <ac:picMkLst>
            <pc:docMk/>
            <pc:sldMk cId="4202159812" sldId="318"/>
            <ac:picMk id="49" creationId="{6625D700-6556-4975-A68B-3C322DEF013A}"/>
          </ac:picMkLst>
        </pc:picChg>
        <pc:picChg chg="add mod">
          <ac:chgData name="Phan, Marie-Christine" userId="d4cd7360-98e7-4689-b09d-f0fc12d34fb6" providerId="ADAL" clId="{E440F63F-DDBA-41F7-AF3F-A5D1656B1671}" dt="2022-08-04T20:13:28.221" v="38" actId="1076"/>
          <ac:picMkLst>
            <pc:docMk/>
            <pc:sldMk cId="4202159812" sldId="318"/>
            <ac:picMk id="51" creationId="{F472E639-DF00-48F8-A008-F16BC4E3D88A}"/>
          </ac:picMkLst>
        </pc:picChg>
        <pc:picChg chg="add mod">
          <ac:chgData name="Phan, Marie-Christine" userId="d4cd7360-98e7-4689-b09d-f0fc12d34fb6" providerId="ADAL" clId="{E440F63F-DDBA-41F7-AF3F-A5D1656B1671}" dt="2022-08-04T20:13:44.383" v="43" actId="1076"/>
          <ac:picMkLst>
            <pc:docMk/>
            <pc:sldMk cId="4202159812" sldId="318"/>
            <ac:picMk id="52" creationId="{243ED713-C430-495F-AB7E-0ED95351F4D5}"/>
          </ac:picMkLst>
        </pc:picChg>
        <pc:picChg chg="add mod">
          <ac:chgData name="Phan, Marie-Christine" userId="d4cd7360-98e7-4689-b09d-f0fc12d34fb6" providerId="ADAL" clId="{E440F63F-DDBA-41F7-AF3F-A5D1656B1671}" dt="2022-08-04T20:13:55.150" v="46" actId="1076"/>
          <ac:picMkLst>
            <pc:docMk/>
            <pc:sldMk cId="4202159812" sldId="318"/>
            <ac:picMk id="53" creationId="{968CA92E-078F-48D9-9ACE-1A1B46A1606E}"/>
          </ac:picMkLst>
        </pc:picChg>
        <pc:picChg chg="mod">
          <ac:chgData name="Phan, Marie-Christine" userId="d4cd7360-98e7-4689-b09d-f0fc12d34fb6" providerId="ADAL" clId="{E440F63F-DDBA-41F7-AF3F-A5D1656B1671}" dt="2022-08-04T20:26:05.243" v="47"/>
          <ac:picMkLst>
            <pc:docMk/>
            <pc:sldMk cId="4202159812" sldId="318"/>
            <ac:picMk id="65" creationId="{FA38AD21-7134-4983-858E-A6DC2D6B81D5}"/>
          </ac:picMkLst>
        </pc:picChg>
        <pc:picChg chg="mod">
          <ac:chgData name="Phan, Marie-Christine" userId="d4cd7360-98e7-4689-b09d-f0fc12d34fb6" providerId="ADAL" clId="{E440F63F-DDBA-41F7-AF3F-A5D1656B1671}" dt="2022-08-04T20:26:05.243" v="47"/>
          <ac:picMkLst>
            <pc:docMk/>
            <pc:sldMk cId="4202159812" sldId="318"/>
            <ac:picMk id="68" creationId="{1ABF6572-3D02-4598-A841-A95891779CBC}"/>
          </ac:picMkLst>
        </pc:picChg>
        <pc:picChg chg="mod">
          <ac:chgData name="Phan, Marie-Christine" userId="d4cd7360-98e7-4689-b09d-f0fc12d34fb6" providerId="ADAL" clId="{E440F63F-DDBA-41F7-AF3F-A5D1656B1671}" dt="2022-08-04T20:26:05.243" v="47"/>
          <ac:picMkLst>
            <pc:docMk/>
            <pc:sldMk cId="4202159812" sldId="318"/>
            <ac:picMk id="69" creationId="{2A17D5B8-5BE9-477E-B030-4155422EA915}"/>
          </ac:picMkLst>
        </pc:picChg>
        <pc:picChg chg="add del mod">
          <ac:chgData name="Phan, Marie-Christine" userId="d4cd7360-98e7-4689-b09d-f0fc12d34fb6" providerId="ADAL" clId="{E440F63F-DDBA-41F7-AF3F-A5D1656B1671}" dt="2022-08-04T20:26:07.506" v="48"/>
          <ac:picMkLst>
            <pc:docMk/>
            <pc:sldMk cId="4202159812" sldId="318"/>
            <ac:picMk id="70" creationId="{E050B746-B0C2-4EE0-905E-9047BFF2EB08}"/>
          </ac:picMkLst>
        </pc:picChg>
        <pc:picChg chg="add mod">
          <ac:chgData name="Phan, Marie-Christine" userId="d4cd7360-98e7-4689-b09d-f0fc12d34fb6" providerId="ADAL" clId="{E440F63F-DDBA-41F7-AF3F-A5D1656B1671}" dt="2022-08-04T20:29:45.618" v="92" actId="1076"/>
          <ac:picMkLst>
            <pc:docMk/>
            <pc:sldMk cId="4202159812" sldId="318"/>
            <ac:picMk id="72" creationId="{84F8F80A-F2E5-4915-8B4D-DDD72360D9A1}"/>
          </ac:picMkLst>
        </pc:picChg>
        <pc:picChg chg="add mod">
          <ac:chgData name="Phan, Marie-Christine" userId="d4cd7360-98e7-4689-b09d-f0fc12d34fb6" providerId="ADAL" clId="{E440F63F-DDBA-41F7-AF3F-A5D1656B1671}" dt="2022-08-04T20:30:22.781" v="102" actId="1076"/>
          <ac:picMkLst>
            <pc:docMk/>
            <pc:sldMk cId="4202159812" sldId="318"/>
            <ac:picMk id="74" creationId="{EF0213CB-9ACF-427D-9299-C698189BF134}"/>
          </ac:picMkLst>
        </pc:picChg>
        <pc:picChg chg="add mod">
          <ac:chgData name="Phan, Marie-Christine" userId="d4cd7360-98e7-4689-b09d-f0fc12d34fb6" providerId="ADAL" clId="{E440F63F-DDBA-41F7-AF3F-A5D1656B1671}" dt="2022-08-04T20:40:51.573" v="112" actId="1076"/>
          <ac:picMkLst>
            <pc:docMk/>
            <pc:sldMk cId="4202159812" sldId="318"/>
            <ac:picMk id="1026" creationId="{8F71FC56-F467-41B4-9B7C-2A272679A23A}"/>
          </ac:picMkLst>
        </pc:picChg>
      </pc:sldChg>
      <pc:sldChg chg="modNotesTx">
        <pc:chgData name="Phan, Marie-Christine" userId="d4cd7360-98e7-4689-b09d-f0fc12d34fb6" providerId="ADAL" clId="{E440F63F-DDBA-41F7-AF3F-A5D1656B1671}" dt="2022-08-04T20:07:26.798" v="1" actId="20577"/>
        <pc:sldMkLst>
          <pc:docMk/>
          <pc:sldMk cId="22608925" sldId="325"/>
        </pc:sldMkLst>
      </pc:sldChg>
      <pc:sldChg chg="modNotesTx">
        <pc:chgData name="Phan, Marie-Christine" userId="d4cd7360-98e7-4689-b09d-f0fc12d34fb6" providerId="ADAL" clId="{E440F63F-DDBA-41F7-AF3F-A5D1656B1671}" dt="2022-08-04T20:07:34.208" v="2" actId="20577"/>
        <pc:sldMkLst>
          <pc:docMk/>
          <pc:sldMk cId="701543168" sldId="356"/>
        </pc:sldMkLst>
      </pc:sldChg>
      <pc:sldChg chg="modNotesTx">
        <pc:chgData name="Phan, Marie-Christine" userId="d4cd7360-98e7-4689-b09d-f0fc12d34fb6" providerId="ADAL" clId="{E440F63F-DDBA-41F7-AF3F-A5D1656B1671}" dt="2022-08-04T20:07:41.542" v="3" actId="20577"/>
        <pc:sldMkLst>
          <pc:docMk/>
          <pc:sldMk cId="1029763119" sldId="500"/>
        </pc:sldMkLst>
      </pc:sldChg>
      <pc:sldChg chg="modNotesTx">
        <pc:chgData name="Phan, Marie-Christine" userId="d4cd7360-98e7-4689-b09d-f0fc12d34fb6" providerId="ADAL" clId="{E440F63F-DDBA-41F7-AF3F-A5D1656B1671}" dt="2022-08-04T20:07:46.806" v="4" actId="20577"/>
        <pc:sldMkLst>
          <pc:docMk/>
          <pc:sldMk cId="2730883970" sldId="51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pfizer-my.sharepoint.com/personal/browna78_pfizer_com/Documents/Microsoft%20Teams%20Chat%20Files/Canada%20-%20Clinical%20Site%20Operations%202022%20Q2%20Report%20-07-05-202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en-US" sz="1400" baseline="0" dirty="0"/>
              <a:t>Studies in Canada by therapeutic area*</a:t>
            </a:r>
            <a:endParaRPr lang="en-US" sz="1400" dirty="0"/>
          </a:p>
        </c:rich>
      </c:tx>
      <c:layout>
        <c:manualLayout>
          <c:xMode val="edge"/>
          <c:yMode val="edge"/>
          <c:x val="0.23388380506010401"/>
          <c:y val="0.94602961050365242"/>
        </c:manualLayout>
      </c:layout>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4364074803149607"/>
          <c:y val="0.31697646400757284"/>
          <c:w val="0.4529727690288714"/>
          <c:h val="0.59406264790671659"/>
        </c:manualLayout>
      </c:layout>
      <c:pieChart>
        <c:varyColors val="1"/>
        <c:ser>
          <c:idx val="0"/>
          <c:order val="0"/>
          <c:tx>
            <c:strRef>
              <c:f>'Therapeutic Area'!$B$4</c:f>
              <c:strCache>
                <c:ptCount val="1"/>
                <c:pt idx="0">
                  <c:v> # of Studies</c:v>
                </c:pt>
              </c:strCache>
            </c:strRef>
          </c:tx>
          <c:explosion val="3"/>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EF6D-4503-BABB-33B830E71B67}"/>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EF6D-4503-BABB-33B830E71B67}"/>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EF6D-4503-BABB-33B830E71B67}"/>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EF6D-4503-BABB-33B830E71B67}"/>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EF6D-4503-BABB-33B830E71B67}"/>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EF6D-4503-BABB-33B830E71B67}"/>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EF6D-4503-BABB-33B830E71B67}"/>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EF6D-4503-BABB-33B830E71B67}"/>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EF6D-4503-BABB-33B830E71B67}"/>
              </c:ext>
            </c:extLst>
          </c:dPt>
          <c:dLbls>
            <c:dLbl>
              <c:idx val="0"/>
              <c:layout>
                <c:manualLayout>
                  <c:x val="2.8073284092349905E-3"/>
                  <c:y val="-3.8936111773872621E-2"/>
                </c:manualLayout>
              </c:layout>
              <c:tx>
                <c:rich>
                  <a:bodyPr rot="0" spcFirstLastPara="1" vertOverflow="ellipsis" vert="horz" wrap="square" lIns="38100" tIns="19050" rIns="38100" bIns="19050" anchor="ctr" anchorCtr="1">
                    <a:spAutoFit/>
                  </a:bodyPr>
                  <a:lstStyle/>
                  <a:p>
                    <a:pPr>
                      <a:defRPr sz="1050" b="1" i="0" u="none" strike="noStrike" kern="1200" spc="0" baseline="0">
                        <a:solidFill>
                          <a:schemeClr val="accent1"/>
                        </a:solidFill>
                        <a:latin typeface="+mn-lt"/>
                        <a:ea typeface="+mn-ea"/>
                        <a:cs typeface="+mn-cs"/>
                      </a:defRPr>
                    </a:pPr>
                    <a:fld id="{97080B6D-8DF4-46E0-ABB4-DAE36F9378F4}" type="CATEGORYNAME">
                      <a:rPr lang="en-US"/>
                      <a:pPr>
                        <a:defRPr sz="1050"/>
                      </a:pPr>
                      <a:t>[CATEGORY NAME]</a:t>
                    </a:fld>
                    <a:r>
                      <a:rPr lang="en-US"/>
                      <a:t>
</a:t>
                    </a:r>
                    <a:fld id="{5CD3E60F-4CFB-4F17-876A-09DB1E86C723}" type="PERCENTAGE">
                      <a:rPr lang="en-US"/>
                      <a:pPr>
                        <a:defRPr sz="1050"/>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F6D-4503-BABB-33B830E71B67}"/>
                </c:ext>
              </c:extLst>
            </c:dLbl>
            <c:dLbl>
              <c:idx val="1"/>
              <c:layout>
                <c:manualLayout>
                  <c:x val="4.2553944265836592E-2"/>
                  <c:y val="-4.198943939643249E-17"/>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3352365480423234"/>
                      <c:h val="0.1041039037030845"/>
                    </c:manualLayout>
                  </c15:layout>
                </c:ext>
                <c:ext xmlns:c16="http://schemas.microsoft.com/office/drawing/2014/chart" uri="{C3380CC4-5D6E-409C-BE32-E72D297353CC}">
                  <c16:uniqueId val="{00000003-EF6D-4503-BABB-33B830E71B67}"/>
                </c:ext>
              </c:extLst>
            </c:dLbl>
            <c:dLbl>
              <c:idx val="2"/>
              <c:layout>
                <c:manualLayout>
                  <c:x val="2.3862291478498297E-2"/>
                  <c:y val="4.3516830806092893E-2"/>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3"/>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F6D-4503-BABB-33B830E71B67}"/>
                </c:ext>
              </c:extLst>
            </c:dLbl>
            <c:dLbl>
              <c:idx val="3"/>
              <c:layout>
                <c:manualLayout>
                  <c:x val="2.8073284092349905E-3"/>
                  <c:y val="2.5193954677211697E-2"/>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4"/>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EF6D-4503-BABB-33B830E71B67}"/>
                </c:ext>
              </c:extLst>
            </c:dLbl>
            <c:dLbl>
              <c:idx val="4"/>
              <c:layout>
                <c:manualLayout>
                  <c:x val="1.4036642046175468E-2"/>
                  <c:y val="-1.1451797580550855E-2"/>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5"/>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EF6D-4503-BABB-33B830E71B67}"/>
                </c:ext>
              </c:extLst>
            </c:dLbl>
            <c:dLbl>
              <c:idx val="5"/>
              <c:layout>
                <c:manualLayout>
                  <c:x val="1.9651298864645655E-2"/>
                  <c:y val="-6.8710785483304636E-3"/>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EF6D-4503-BABB-33B830E71B67}"/>
                </c:ext>
              </c:extLst>
            </c:dLbl>
            <c:dLbl>
              <c:idx val="6"/>
              <c:layout>
                <c:manualLayout>
                  <c:x val="2.245862727388075E-2"/>
                  <c:y val="1.6032516612771081E-2"/>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1">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EF6D-4503-BABB-33B830E71B67}"/>
                </c:ext>
              </c:extLst>
            </c:dLbl>
            <c:dLbl>
              <c:idx val="7"/>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2">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F-EF6D-4503-BABB-33B830E71B67}"/>
                </c:ext>
              </c:extLst>
            </c:dLbl>
            <c:dLbl>
              <c:idx val="8"/>
              <c:layout>
                <c:manualLayout>
                  <c:x val="-1.2632977841557921E-2"/>
                  <c:y val="0"/>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3">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EF6D-4503-BABB-33B830E71B67}"/>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'Therapeutic Area'!$A$5:$A$13</c:f>
              <c:strCache>
                <c:ptCount val="9"/>
                <c:pt idx="0">
                  <c:v>CARDIOVASCULAR</c:v>
                </c:pt>
                <c:pt idx="1">
                  <c:v>GASTROINTESTINAL</c:v>
                </c:pt>
                <c:pt idx="2">
                  <c:v>GENETIC DISEASES</c:v>
                </c:pt>
                <c:pt idx="3">
                  <c:v>HEMATOLOGY</c:v>
                </c:pt>
                <c:pt idx="4">
                  <c:v>IMMUNOLOGY</c:v>
                </c:pt>
                <c:pt idx="5">
                  <c:v>INFLAMMATION</c:v>
                </c:pt>
                <c:pt idx="6">
                  <c:v>METABOLIC DISEASE</c:v>
                </c:pt>
                <c:pt idx="7">
                  <c:v>ONCOLOGY</c:v>
                </c:pt>
                <c:pt idx="8">
                  <c:v>VACCINES</c:v>
                </c:pt>
              </c:strCache>
            </c:strRef>
          </c:cat>
          <c:val>
            <c:numRef>
              <c:f>'Therapeutic Area'!$B$5:$B$13</c:f>
              <c:numCache>
                <c:formatCode>General</c:formatCode>
                <c:ptCount val="9"/>
                <c:pt idx="0">
                  <c:v>4</c:v>
                </c:pt>
                <c:pt idx="1">
                  <c:v>2</c:v>
                </c:pt>
                <c:pt idx="2">
                  <c:v>1</c:v>
                </c:pt>
                <c:pt idx="3">
                  <c:v>7</c:v>
                </c:pt>
                <c:pt idx="4">
                  <c:v>3</c:v>
                </c:pt>
                <c:pt idx="5">
                  <c:v>8</c:v>
                </c:pt>
                <c:pt idx="6">
                  <c:v>3</c:v>
                </c:pt>
                <c:pt idx="7">
                  <c:v>41</c:v>
                </c:pt>
                <c:pt idx="8">
                  <c:v>3</c:v>
                </c:pt>
              </c:numCache>
            </c:numRef>
          </c:val>
          <c:extLst>
            <c:ext xmlns:c16="http://schemas.microsoft.com/office/drawing/2014/chart" uri="{C3380CC4-5D6E-409C-BE32-E72D297353CC}">
              <c16:uniqueId val="{00000012-EF6D-4503-BABB-33B830E71B67}"/>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n-US" sz="1050" dirty="0"/>
          </a:p>
        </p:txBody>
      </p:sp>
      <p:sp>
        <p:nvSpPr>
          <p:cNvPr id="3" name="Date Placeholder 2"/>
          <p:cNvSpPr>
            <a:spLocks noGrp="1"/>
          </p:cNvSpPr>
          <p:nvPr>
            <p:ph type="dt" sz="quarter" idx="1"/>
          </p:nvPr>
        </p:nvSpPr>
        <p:spPr>
          <a:xfrm>
            <a:off x="3884613" y="0"/>
            <a:ext cx="2971800" cy="465693"/>
          </a:xfrm>
          <a:prstGeom prst="rect">
            <a:avLst/>
          </a:prstGeom>
        </p:spPr>
        <p:txBody>
          <a:bodyPr vert="horz" lIns="91440" tIns="45720" rIns="91440" bIns="45720" rtlCol="0"/>
          <a:lstStyle>
            <a:lvl1pPr algn="r">
              <a:defRPr sz="1200"/>
            </a:lvl1pPr>
          </a:lstStyle>
          <a:p>
            <a:fld id="{090D53B4-B4FE-442B-BCF3-9023F49641CC}" type="datetimeFigureOut">
              <a:rPr lang="en-US" sz="1050" smtClean="0"/>
              <a:t>8/4/2022</a:t>
            </a:fld>
            <a:endParaRPr lang="en-US" sz="1050" dirty="0"/>
          </a:p>
        </p:txBody>
      </p:sp>
      <p:sp>
        <p:nvSpPr>
          <p:cNvPr id="4" name="Footer Placeholder 3"/>
          <p:cNvSpPr>
            <a:spLocks noGrp="1"/>
          </p:cNvSpPr>
          <p:nvPr>
            <p:ph type="ftr" sz="quarter" idx="2"/>
          </p:nvPr>
        </p:nvSpPr>
        <p:spPr>
          <a:xfrm>
            <a:off x="0" y="8846553"/>
            <a:ext cx="2971800" cy="465693"/>
          </a:xfrm>
          <a:prstGeom prst="rect">
            <a:avLst/>
          </a:prstGeom>
        </p:spPr>
        <p:txBody>
          <a:bodyPr vert="horz" lIns="91440" tIns="45720" rIns="91440" bIns="45720" rtlCol="0" anchor="b"/>
          <a:lstStyle>
            <a:lvl1pPr algn="l">
              <a:defRPr sz="1200"/>
            </a:lvl1pPr>
          </a:lstStyle>
          <a:p>
            <a:endParaRPr lang="en-US" sz="1050" dirty="0"/>
          </a:p>
        </p:txBody>
      </p:sp>
      <p:sp>
        <p:nvSpPr>
          <p:cNvPr id="5" name="Slide Number Placeholder 4"/>
          <p:cNvSpPr>
            <a:spLocks noGrp="1"/>
          </p:cNvSpPr>
          <p:nvPr>
            <p:ph type="sldNum" sz="quarter" idx="3"/>
          </p:nvPr>
        </p:nvSpPr>
        <p:spPr>
          <a:xfrm>
            <a:off x="3884613" y="8846553"/>
            <a:ext cx="2971800" cy="465693"/>
          </a:xfrm>
          <a:prstGeom prst="rect">
            <a:avLst/>
          </a:prstGeom>
        </p:spPr>
        <p:txBody>
          <a:bodyPr vert="horz" lIns="91440" tIns="45720" rIns="91440" bIns="45720" rtlCol="0" anchor="b"/>
          <a:lstStyle>
            <a:lvl1pPr algn="r">
              <a:defRPr sz="1200"/>
            </a:lvl1pPr>
          </a:lstStyle>
          <a:p>
            <a:fld id="{15E3EEC0-60C9-482C-B113-4433E60F7642}" type="slidenum">
              <a:rPr lang="en-US" sz="1050" smtClean="0"/>
              <a:t>‹#›</a:t>
            </a:fld>
            <a:endParaRPr lang="en-US" sz="1050" dirty="0"/>
          </a:p>
        </p:txBody>
      </p:sp>
    </p:spTree>
    <p:extLst>
      <p:ext uri="{BB962C8B-B14F-4D97-AF65-F5344CB8AC3E}">
        <p14:creationId xmlns:p14="http://schemas.microsoft.com/office/powerpoint/2010/main" val="12625604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36588" y="327025"/>
            <a:ext cx="5584825" cy="3143250"/>
          </a:xfrm>
          <a:prstGeom prst="rect">
            <a:avLst/>
          </a:prstGeom>
          <a:noFill/>
          <a:ln w="12700">
            <a:solidFill>
              <a:prstClr val="black"/>
            </a:solidFill>
          </a:ln>
        </p:spPr>
        <p:txBody>
          <a:bodyPr vert="horz" lIns="91440" tIns="45720" rIns="91440" bIns="45720" rtlCol="0" anchor="ctr"/>
          <a:lstStyle/>
          <a:p>
            <a:endParaRPr lang="en-US" dirty="0"/>
          </a:p>
        </p:txBody>
      </p:sp>
      <p:sp>
        <p:nvSpPr>
          <p:cNvPr id="8" name="Slide Number Placeholder 6"/>
          <p:cNvSpPr>
            <a:spLocks noGrp="1"/>
          </p:cNvSpPr>
          <p:nvPr>
            <p:ph type="sldNum" sz="quarter" idx="5"/>
          </p:nvPr>
        </p:nvSpPr>
        <p:spPr>
          <a:xfrm>
            <a:off x="1" y="9031307"/>
            <a:ext cx="6856413" cy="280939"/>
          </a:xfrm>
          <a:prstGeom prst="rect">
            <a:avLst/>
          </a:prstGeom>
        </p:spPr>
        <p:txBody>
          <a:bodyPr vert="horz" lIns="91440" tIns="45720" rIns="91440" bIns="45720" rtlCol="0" anchor="b"/>
          <a:lstStyle>
            <a:lvl1pPr algn="ctr">
              <a:defRPr sz="900">
                <a:solidFill>
                  <a:schemeClr val="tx1"/>
                </a:solidFill>
                <a:latin typeface="+mn-lt"/>
                <a:cs typeface="Arial" pitchFamily="34" charset="0"/>
              </a:defRPr>
            </a:lvl1pPr>
          </a:lstStyle>
          <a:p>
            <a:fld id="{D5F8523C-8729-40F0-9536-D6C4CA3AD238}" type="slidenum">
              <a:rPr lang="en-US" smtClean="0"/>
              <a:pPr/>
              <a:t>‹#›</a:t>
            </a:fld>
            <a:endParaRPr lang="en-US" dirty="0"/>
          </a:p>
        </p:txBody>
      </p:sp>
      <p:sp>
        <p:nvSpPr>
          <p:cNvPr id="9" name="Notes Placeholder 1"/>
          <p:cNvSpPr>
            <a:spLocks noGrp="1"/>
          </p:cNvSpPr>
          <p:nvPr>
            <p:ph type="body" sz="quarter" idx="3"/>
          </p:nvPr>
        </p:nvSpPr>
        <p:spPr>
          <a:xfrm>
            <a:off x="685800" y="3677035"/>
            <a:ext cx="5486400" cy="523904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4842946"/>
      </p:ext>
    </p:extLst>
  </p:cSld>
  <p:clrMap bg1="lt1" tx1="dk1" bg2="lt2" tx2="dk2" accent1="accent1" accent2="accent2" accent3="accent3" accent4="accent4" accent5="accent5" accent6="accent6" hlink="hlink" folHlink="folHlink"/>
  <p:hf hdr="0" ftr="0" dt="0"/>
  <p:notesStyle>
    <a:lvl1pPr marL="174625" indent="-174625" algn="l" defTabSz="914400" rtl="0" eaLnBrk="1" latinLnBrk="0" hangingPunct="1">
      <a:lnSpc>
        <a:spcPct val="90000"/>
      </a:lnSpc>
      <a:spcBef>
        <a:spcPts val="1200"/>
      </a:spcBef>
      <a:buClrTx/>
      <a:buSzPct val="100000"/>
      <a:buFont typeface="Arial" panose="020B0604020202020204" pitchFamily="34" charset="0"/>
      <a:buChar char="•"/>
      <a:tabLst/>
      <a:defRPr lang="en-US" sz="1200" kern="1200" dirty="0" smtClean="0">
        <a:solidFill>
          <a:schemeClr val="tx1"/>
        </a:solidFill>
        <a:effectLst/>
        <a:latin typeface="+mn-lt"/>
        <a:ea typeface="+mn-ea"/>
        <a:cs typeface="+mn-cs"/>
      </a:defRPr>
    </a:lvl1pPr>
    <a:lvl2pPr marL="339725" indent="-114300" algn="l" defTabSz="914400" rtl="0" eaLnBrk="1" latinLnBrk="0" hangingPunct="1">
      <a:lnSpc>
        <a:spcPct val="90000"/>
      </a:lnSpc>
      <a:spcBef>
        <a:spcPts val="600"/>
      </a:spcBef>
      <a:buClrTx/>
      <a:buFont typeface="Arial" panose="020B0604020202020204" pitchFamily="34" charset="0"/>
      <a:buChar char="•"/>
      <a:defRPr lang="en-US" sz="1100" kern="1200" dirty="0" smtClean="0">
        <a:solidFill>
          <a:schemeClr val="tx1"/>
        </a:solidFill>
        <a:effectLst/>
        <a:latin typeface="+mn-lt"/>
        <a:ea typeface="+mn-ea"/>
        <a:cs typeface="+mn-cs"/>
      </a:defRPr>
    </a:lvl2pPr>
    <a:lvl3pPr marL="517525" indent="-119063" algn="l" defTabSz="914400" rtl="0" eaLnBrk="1" latinLnBrk="0" hangingPunct="1">
      <a:lnSpc>
        <a:spcPct val="90000"/>
      </a:lnSpc>
      <a:spcBef>
        <a:spcPts val="300"/>
      </a:spcBef>
      <a:buClrTx/>
      <a:buFont typeface="Arial" panose="020B0604020202020204" pitchFamily="34" charset="0"/>
      <a:buChar char="•"/>
      <a:defRPr lang="en-US" sz="1000" kern="1200" dirty="0" smtClean="0">
        <a:solidFill>
          <a:schemeClr val="tx1"/>
        </a:solidFill>
        <a:effectLst/>
        <a:latin typeface="+mn-lt"/>
        <a:ea typeface="+mn-ea"/>
        <a:cs typeface="+mn-cs"/>
      </a:defRPr>
    </a:lvl3pPr>
    <a:lvl4pPr marL="682625" indent="-114300" algn="l" defTabSz="914400" rtl="0" eaLnBrk="1" latinLnBrk="0" hangingPunct="1">
      <a:lnSpc>
        <a:spcPct val="90000"/>
      </a:lnSpc>
      <a:spcBef>
        <a:spcPts val="200"/>
      </a:spcBef>
      <a:buClrTx/>
      <a:buFont typeface="Arial" panose="020B0604020202020204" pitchFamily="34" charset="0"/>
      <a:buChar char="•"/>
      <a:defRPr lang="en-US" sz="900" kern="1200" dirty="0" smtClean="0">
        <a:solidFill>
          <a:schemeClr val="tx1"/>
        </a:solidFill>
        <a:effectLst/>
        <a:latin typeface="+mn-lt"/>
        <a:ea typeface="+mn-ea"/>
        <a:cs typeface="+mn-cs"/>
      </a:defRPr>
    </a:lvl4pPr>
    <a:lvl5pPr marL="860425" indent="-114300" algn="l" defTabSz="914400" rtl="0" eaLnBrk="1" latinLnBrk="0" hangingPunct="1">
      <a:lnSpc>
        <a:spcPct val="90000"/>
      </a:lnSpc>
      <a:spcBef>
        <a:spcPts val="100"/>
      </a:spcBef>
      <a:buClrTx/>
      <a:buSzPct val="100000"/>
      <a:buFont typeface="Arial" panose="020B0604020202020204" pitchFamily="34" charset="0"/>
      <a:buChar char="•"/>
      <a:defRPr lang="en-US" sz="800" kern="1200" dirty="0">
        <a:solidFill>
          <a:schemeClr val="tx1"/>
        </a:solidFill>
        <a:effectLst/>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p:txBody>
          <a:bodyPr/>
          <a:lstStyle/>
          <a:p>
            <a:fld id="{BDE0A1D7-41F4-4ABD-BFCE-86B7BE9B3D4B}" type="slidenum">
              <a:rPr lang="en-US" smtClean="0"/>
              <a:pPr/>
              <a:t>1</a:t>
            </a:fld>
            <a:endParaRPr lang="en-US" dirty="0"/>
          </a:p>
        </p:txBody>
      </p:sp>
      <p:sp>
        <p:nvSpPr>
          <p:cNvPr id="10" name="Slide Image Placeholder 9"/>
          <p:cNvSpPr>
            <a:spLocks noGrp="1" noRot="1" noChangeAspect="1"/>
          </p:cNvSpPr>
          <p:nvPr>
            <p:ph type="sldImg"/>
          </p:nvPr>
        </p:nvSpPr>
        <p:spPr>
          <a:xfrm>
            <a:off x="636588" y="327025"/>
            <a:ext cx="5584825" cy="3143250"/>
          </a:xfrm>
        </p:spPr>
      </p:sp>
      <p:sp>
        <p:nvSpPr>
          <p:cNvPr id="11" name="Notes Placeholder 10"/>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13256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F8523C-8729-40F0-9536-D6C4CA3AD238}" type="slidenum">
              <a:rPr lang="en-US" smtClean="0"/>
              <a:pPr/>
              <a:t>13</a:t>
            </a:fld>
            <a:endParaRPr lang="en-US" dirty="0"/>
          </a:p>
        </p:txBody>
      </p:sp>
    </p:spTree>
    <p:extLst>
      <p:ext uri="{BB962C8B-B14F-4D97-AF65-F5344CB8AC3E}">
        <p14:creationId xmlns:p14="http://schemas.microsoft.com/office/powerpoint/2010/main" val="607081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D22620-AE98-44D2-86A3-14C6211EF999}" type="slidenum">
              <a:rPr lang="en-US" smtClean="0"/>
              <a:t>3</a:t>
            </a:fld>
            <a:endParaRPr lang="en-US"/>
          </a:p>
        </p:txBody>
      </p:sp>
    </p:spTree>
    <p:extLst>
      <p:ext uri="{BB962C8B-B14F-4D97-AF65-F5344CB8AC3E}">
        <p14:creationId xmlns:p14="http://schemas.microsoft.com/office/powerpoint/2010/main" val="1358612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10"/>
          </p:nvPr>
        </p:nvSpPr>
        <p:spPr/>
        <p:txBody>
          <a:bodyPr/>
          <a:lstStyle/>
          <a:p>
            <a:fld id="{96D22620-AE98-44D2-86A3-14C6211EF999}" type="slidenum">
              <a:rPr lang="en-US" smtClean="0"/>
              <a:t>4</a:t>
            </a:fld>
            <a:endParaRPr lang="en-US"/>
          </a:p>
        </p:txBody>
      </p:sp>
    </p:spTree>
    <p:extLst>
      <p:ext uri="{BB962C8B-B14F-4D97-AF65-F5344CB8AC3E}">
        <p14:creationId xmlns:p14="http://schemas.microsoft.com/office/powerpoint/2010/main" val="1109825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F8523C-8729-40F0-9536-D6C4CA3AD238}" type="slidenum">
              <a:rPr lang="en-US" smtClean="0"/>
              <a:pPr/>
              <a:t>6</a:t>
            </a:fld>
            <a:endParaRPr lang="en-US" dirty="0"/>
          </a:p>
        </p:txBody>
      </p:sp>
    </p:spTree>
    <p:extLst>
      <p:ext uri="{BB962C8B-B14F-4D97-AF65-F5344CB8AC3E}">
        <p14:creationId xmlns:p14="http://schemas.microsoft.com/office/powerpoint/2010/main" val="3189524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96D22620-AE98-44D2-86A3-14C6211EF999}" type="slidenum">
              <a:rPr lang="en-US" smtClean="0"/>
              <a:t>7</a:t>
            </a:fld>
            <a:endParaRPr lang="en-US"/>
          </a:p>
        </p:txBody>
      </p:sp>
    </p:spTree>
    <p:extLst>
      <p:ext uri="{BB962C8B-B14F-4D97-AF65-F5344CB8AC3E}">
        <p14:creationId xmlns:p14="http://schemas.microsoft.com/office/powerpoint/2010/main" val="1262414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D22620-AE98-44D2-86A3-14C6211EF999}" type="slidenum">
              <a:rPr lang="en-US" smtClean="0"/>
              <a:t>8</a:t>
            </a:fld>
            <a:endParaRPr lang="en-US"/>
          </a:p>
        </p:txBody>
      </p:sp>
    </p:spTree>
    <p:extLst>
      <p:ext uri="{BB962C8B-B14F-4D97-AF65-F5344CB8AC3E}">
        <p14:creationId xmlns:p14="http://schemas.microsoft.com/office/powerpoint/2010/main" val="3071180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6588" y="327025"/>
            <a:ext cx="5584825" cy="314325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E3C70AD-336F-E749-BF80-FF17DB0F3108}" type="slidenum">
              <a:rPr kumimoji="0" lang="en-US" sz="900" b="0" i="0" u="none" strike="noStrike" kern="1200" cap="none" spc="0" normalizeH="0" baseline="0" noProof="0" smtClean="0">
                <a:ln>
                  <a:noFill/>
                </a:ln>
                <a:solidFill>
                  <a:prstClr val="black"/>
                </a:solidFill>
                <a:effectLst/>
                <a:uLnTx/>
                <a:uFillTx/>
                <a:latin typeface="Calibri"/>
                <a:ea typeface="+mn-ea"/>
                <a:cs typeface="Arial"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dirty="0">
              <a:ln>
                <a:noFill/>
              </a:ln>
              <a:solidFill>
                <a:prstClr val="black"/>
              </a:solidFill>
              <a:effectLst/>
              <a:uLnTx/>
              <a:uFillTx/>
              <a:latin typeface="Calibri"/>
              <a:ea typeface="+mn-ea"/>
              <a:cs typeface="Arial" pitchFamily="34" charset="0"/>
            </a:endParaRPr>
          </a:p>
        </p:txBody>
      </p:sp>
    </p:spTree>
    <p:extLst>
      <p:ext uri="{BB962C8B-B14F-4D97-AF65-F5344CB8AC3E}">
        <p14:creationId xmlns:p14="http://schemas.microsoft.com/office/powerpoint/2010/main" val="1297394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6588" y="327025"/>
            <a:ext cx="5584825" cy="3143250"/>
          </a:xfrm>
        </p:spPr>
      </p:sp>
      <p:sp>
        <p:nvSpPr>
          <p:cNvPr id="3" name="Notes Placeholder 2"/>
          <p:cNvSpPr>
            <a:spLocks noGrp="1"/>
          </p:cNvSpPr>
          <p:nvPr>
            <p:ph type="body" idx="1"/>
          </p:nvPr>
        </p:nvSpPr>
        <p:spPr/>
        <p:txBody>
          <a:bodyPr/>
          <a:lstStyle/>
          <a:p>
            <a:pPr>
              <a:spcBef>
                <a:spcPts val="1484"/>
              </a:spcBef>
            </a:pPr>
            <a:endParaRPr lang="en-US" dirty="0"/>
          </a:p>
        </p:txBody>
      </p:sp>
      <p:sp>
        <p:nvSpPr>
          <p:cNvPr id="4" name="Slide Number Placeholder 3"/>
          <p:cNvSpPr>
            <a:spLocks noGrp="1"/>
          </p:cNvSpPr>
          <p:nvPr>
            <p:ph type="sldNum"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E3C70AD-336F-E749-BF80-FF17DB0F3108}" type="slidenum">
              <a:rPr kumimoji="0" lang="en-US" sz="900" b="0" i="0" u="none" strike="noStrike" kern="1200" cap="none" spc="0" normalizeH="0" baseline="0" noProof="0" smtClean="0">
                <a:ln>
                  <a:noFill/>
                </a:ln>
                <a:solidFill>
                  <a:prstClr val="black"/>
                </a:solidFill>
                <a:effectLst/>
                <a:uLnTx/>
                <a:uFillTx/>
                <a:latin typeface="Calibri"/>
                <a:ea typeface="+mn-ea"/>
                <a:cs typeface="Arial"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dirty="0">
              <a:ln>
                <a:noFill/>
              </a:ln>
              <a:solidFill>
                <a:prstClr val="black"/>
              </a:solidFill>
              <a:effectLst/>
              <a:uLnTx/>
              <a:uFillTx/>
              <a:latin typeface="Calibri"/>
              <a:ea typeface="+mn-ea"/>
              <a:cs typeface="Arial" pitchFamily="34" charset="0"/>
            </a:endParaRPr>
          </a:p>
        </p:txBody>
      </p:sp>
    </p:spTree>
    <p:extLst>
      <p:ext uri="{BB962C8B-B14F-4D97-AF65-F5344CB8AC3E}">
        <p14:creationId xmlns:p14="http://schemas.microsoft.com/office/powerpoint/2010/main" val="2797701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79335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gray">
      <p:bgPr>
        <a:solidFill>
          <a:schemeClr val="bg1">
            <a:lumMod val="95000"/>
          </a:schemeClr>
        </a:solid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832344CB-3534-45AD-AFD7-41E2E682067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4849"/>
          <a:stretch/>
        </p:blipFill>
        <p:spPr bwMode="gray">
          <a:xfrm>
            <a:off x="4830612" y="-10346"/>
            <a:ext cx="7358214" cy="6735001"/>
          </a:xfrm>
          <a:prstGeom prst="rect">
            <a:avLst/>
          </a:prstGeom>
        </p:spPr>
      </p:pic>
      <p:sp>
        <p:nvSpPr>
          <p:cNvPr id="49" name="Title 1"/>
          <p:cNvSpPr>
            <a:spLocks noGrp="1"/>
          </p:cNvSpPr>
          <p:nvPr userDrawn="1">
            <p:ph type="ctrTitle"/>
          </p:nvPr>
        </p:nvSpPr>
        <p:spPr bwMode="gray">
          <a:xfrm>
            <a:off x="448056" y="923544"/>
            <a:ext cx="4233672" cy="1901952"/>
          </a:xfrm>
        </p:spPr>
        <p:txBody>
          <a:bodyPr vert="horz" lIns="0" tIns="0" rIns="0" bIns="0" rtlCol="0" anchor="t" anchorCtr="0">
            <a:noAutofit/>
          </a:bodyPr>
          <a:lstStyle>
            <a:lvl1pPr>
              <a:spcBef>
                <a:spcPts val="0"/>
              </a:spcBef>
              <a:defRPr lang="en-US" sz="3400" dirty="0">
                <a:solidFill>
                  <a:schemeClr val="tx1"/>
                </a:solidFill>
                <a:latin typeface="+mj-lt"/>
              </a:defRPr>
            </a:lvl1pPr>
          </a:lstStyle>
          <a:p>
            <a:pPr lvl="0"/>
            <a:r>
              <a:rPr lang="en-US"/>
              <a:t>Click to edit Master title style</a:t>
            </a:r>
            <a:endParaRPr lang="en-US" dirty="0"/>
          </a:p>
        </p:txBody>
      </p:sp>
      <p:sp>
        <p:nvSpPr>
          <p:cNvPr id="6" name="Text Placeholder 5"/>
          <p:cNvSpPr>
            <a:spLocks noGrp="1"/>
          </p:cNvSpPr>
          <p:nvPr userDrawn="1">
            <p:ph type="body" sz="quarter" idx="10"/>
          </p:nvPr>
        </p:nvSpPr>
        <p:spPr bwMode="gray">
          <a:xfrm>
            <a:off x="448056" y="3849624"/>
            <a:ext cx="4233672" cy="905256"/>
          </a:xfrm>
        </p:spPr>
        <p:txBody>
          <a:bodyPr lIns="0" tIns="0" rIns="0" bIns="0" anchor="b" anchorCtr="0"/>
          <a:lstStyle>
            <a:lvl1pPr marL="0" indent="0">
              <a:spcBef>
                <a:spcPts val="600"/>
              </a:spcBef>
              <a:buNone/>
              <a:defRPr sz="1800">
                <a:solidFill>
                  <a:schemeClr val="tx1"/>
                </a:solidFill>
                <a:latin typeface="+mn-lt"/>
              </a:defRPr>
            </a:lvl1pPr>
            <a:lvl2pPr marL="400050" indent="0">
              <a:buNone/>
              <a:defRPr/>
            </a:lvl2pPr>
            <a:lvl3pPr marL="742950" indent="0">
              <a:buNone/>
              <a:defRPr/>
            </a:lvl3pPr>
            <a:lvl4pPr marL="1095375" indent="0">
              <a:buNone/>
              <a:defRPr/>
            </a:lvl4pPr>
            <a:lvl5pPr marL="1370012" indent="0">
              <a:buNone/>
              <a:defRPr/>
            </a:lvl5pPr>
          </a:lstStyle>
          <a:p>
            <a:pPr lvl="0"/>
            <a:r>
              <a:rPr lang="en-US"/>
              <a:t>Click to edit Master text styles</a:t>
            </a:r>
          </a:p>
        </p:txBody>
      </p:sp>
      <p:sp>
        <p:nvSpPr>
          <p:cNvPr id="3" name="Text Placeholder 2"/>
          <p:cNvSpPr>
            <a:spLocks noGrp="1"/>
          </p:cNvSpPr>
          <p:nvPr userDrawn="1">
            <p:ph type="body" sz="quarter" idx="11"/>
          </p:nvPr>
        </p:nvSpPr>
        <p:spPr bwMode="gray">
          <a:xfrm>
            <a:off x="448056" y="4974336"/>
            <a:ext cx="4233672" cy="438150"/>
          </a:xfrm>
        </p:spPr>
        <p:txBody>
          <a:bodyPr lIns="0" tIns="0" rIns="0" bIns="0" anchor="t" anchorCtr="0"/>
          <a:lstStyle>
            <a:lvl1pPr marL="0" indent="0">
              <a:spcBef>
                <a:spcPts val="300"/>
              </a:spcBef>
              <a:buNone/>
              <a:defRPr sz="1200">
                <a:solidFill>
                  <a:schemeClr val="tx1"/>
                </a:solidFill>
              </a:defRPr>
            </a:lvl1pPr>
          </a:lstStyle>
          <a:p>
            <a:pPr lvl="0"/>
            <a:r>
              <a:rPr lang="en-US"/>
              <a:t>Click to edit Master text styles</a:t>
            </a:r>
          </a:p>
        </p:txBody>
      </p:sp>
      <p:grpSp>
        <p:nvGrpSpPr>
          <p:cNvPr id="51" name="Group 50">
            <a:extLst>
              <a:ext uri="{FF2B5EF4-FFF2-40B4-BE49-F238E27FC236}">
                <a16:creationId xmlns:a16="http://schemas.microsoft.com/office/drawing/2014/main" id="{6FF36B01-A49B-4A9E-B276-D60D83410796}"/>
              </a:ext>
            </a:extLst>
          </p:cNvPr>
          <p:cNvGrpSpPr/>
          <p:nvPr userDrawn="1"/>
        </p:nvGrpSpPr>
        <p:grpSpPr bwMode="gray">
          <a:xfrm>
            <a:off x="446798" y="591197"/>
            <a:ext cx="587631" cy="45600"/>
            <a:chOff x="616542" y="591197"/>
            <a:chExt cx="587631" cy="45600"/>
          </a:xfrm>
        </p:grpSpPr>
        <p:sp>
          <p:nvSpPr>
            <p:cNvPr id="52" name="Google Shape;17;p2">
              <a:extLst>
                <a:ext uri="{FF2B5EF4-FFF2-40B4-BE49-F238E27FC236}">
                  <a16:creationId xmlns:a16="http://schemas.microsoft.com/office/drawing/2014/main" id="{5D3302A1-E9DC-4838-989A-68413E86B02A}"/>
                </a:ext>
              </a:extLst>
            </p:cNvPr>
            <p:cNvSpPr/>
            <p:nvPr userDrawn="1"/>
          </p:nvSpPr>
          <p:spPr bwMode="gray">
            <a:xfrm>
              <a:off x="616542" y="591197"/>
              <a:ext cx="293923" cy="45600"/>
            </a:xfrm>
            <a:prstGeom prst="rect">
              <a:avLst/>
            </a:prstGeom>
            <a:solidFill>
              <a:srgbClr val="0000C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dirty="0"/>
            </a:p>
          </p:txBody>
        </p:sp>
        <p:sp>
          <p:nvSpPr>
            <p:cNvPr id="53" name="Google Shape;18;p2">
              <a:extLst>
                <a:ext uri="{FF2B5EF4-FFF2-40B4-BE49-F238E27FC236}">
                  <a16:creationId xmlns:a16="http://schemas.microsoft.com/office/drawing/2014/main" id="{B5D84995-F3EE-4DC3-A8E3-F8254A23326B}"/>
                </a:ext>
              </a:extLst>
            </p:cNvPr>
            <p:cNvSpPr/>
            <p:nvPr userDrawn="1"/>
          </p:nvSpPr>
          <p:spPr bwMode="gray">
            <a:xfrm>
              <a:off x="910250" y="591197"/>
              <a:ext cx="293923" cy="45600"/>
            </a:xfrm>
            <a:prstGeom prst="rect">
              <a:avLst/>
            </a:prstGeom>
            <a:solidFill>
              <a:srgbClr val="0095FF"/>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dirty="0"/>
            </a:p>
          </p:txBody>
        </p:sp>
      </p:grpSp>
      <p:sp>
        <p:nvSpPr>
          <p:cNvPr id="54" name="Google Shape;49;p7">
            <a:extLst>
              <a:ext uri="{FF2B5EF4-FFF2-40B4-BE49-F238E27FC236}">
                <a16:creationId xmlns:a16="http://schemas.microsoft.com/office/drawing/2014/main" id="{4771DC95-2DA9-4515-8FEA-2DE1AA50D2C7}"/>
              </a:ext>
            </a:extLst>
          </p:cNvPr>
          <p:cNvSpPr/>
          <p:nvPr userDrawn="1"/>
        </p:nvSpPr>
        <p:spPr bwMode="gray">
          <a:xfrm>
            <a:off x="0" y="6216149"/>
            <a:ext cx="12188825" cy="641784"/>
          </a:xfrm>
          <a:prstGeom prst="rect">
            <a:avLst/>
          </a:pr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dirty="0"/>
          </a:p>
        </p:txBody>
      </p:sp>
      <p:sp>
        <p:nvSpPr>
          <p:cNvPr id="55" name="Slide Number Placeholder 5">
            <a:extLst>
              <a:ext uri="{FF2B5EF4-FFF2-40B4-BE49-F238E27FC236}">
                <a16:creationId xmlns:a16="http://schemas.microsoft.com/office/drawing/2014/main" id="{F466006E-96B1-4AD4-A9B9-84F544D50C40}"/>
              </a:ext>
            </a:extLst>
          </p:cNvPr>
          <p:cNvSpPr txBox="1">
            <a:spLocks/>
          </p:cNvSpPr>
          <p:nvPr userDrawn="1"/>
        </p:nvSpPr>
        <p:spPr bwMode="gray">
          <a:xfrm>
            <a:off x="11463338" y="6303596"/>
            <a:ext cx="276298"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dirty="0">
              <a:solidFill>
                <a:srgbClr val="A1AAB1"/>
              </a:solidFill>
              <a:latin typeface="+mn-lt"/>
            </a:endParaRPr>
          </a:p>
        </p:txBody>
      </p:sp>
      <p:sp>
        <p:nvSpPr>
          <p:cNvPr id="56" name="Google Shape;52;p7">
            <a:extLst>
              <a:ext uri="{FF2B5EF4-FFF2-40B4-BE49-F238E27FC236}">
                <a16:creationId xmlns:a16="http://schemas.microsoft.com/office/drawing/2014/main" id="{AFCE843F-1B48-4C3C-93F6-0D539F7C7FBC}"/>
              </a:ext>
            </a:extLst>
          </p:cNvPr>
          <p:cNvSpPr txBox="1"/>
          <p:nvPr userDrawn="1"/>
        </p:nvSpPr>
        <p:spPr bwMode="gray">
          <a:xfrm>
            <a:off x="6094412" y="6303596"/>
            <a:ext cx="5347496" cy="335382"/>
          </a:xfrm>
          <a:prstGeom prst="rect">
            <a:avLst/>
          </a:prstGeom>
          <a:noFill/>
          <a:ln>
            <a:noFill/>
          </a:ln>
        </p:spPr>
        <p:txBody>
          <a:bodyPr spcFirstLastPara="1" wrap="square" lIns="0" tIns="0" rIns="0" bIns="0" anchor="b" anchorCtr="0">
            <a:noAutofit/>
          </a:bodyPr>
          <a:lstStyle/>
          <a:p>
            <a:pPr marL="0" lvl="0" indent="0" algn="r" rtl="0">
              <a:lnSpc>
                <a:spcPct val="90000"/>
              </a:lnSpc>
              <a:spcBef>
                <a:spcPts val="0"/>
              </a:spcBef>
              <a:spcAft>
                <a:spcPts val="0"/>
              </a:spcAft>
              <a:buNone/>
            </a:pPr>
            <a:r>
              <a:rPr lang="en-US" sz="800" dirty="0">
                <a:solidFill>
                  <a:srgbClr val="A1AAB1"/>
                </a:solidFill>
              </a:rPr>
              <a:t>Prepared by Pfizer for non-promotional purposes – Not for further distribution</a:t>
            </a:r>
            <a:endParaRPr sz="800" b="1" dirty="0">
              <a:solidFill>
                <a:srgbClr val="A1AAB1"/>
              </a:solidFill>
            </a:endParaRPr>
          </a:p>
        </p:txBody>
      </p:sp>
      <p:pic>
        <p:nvPicPr>
          <p:cNvPr id="58" name="Google Shape;53;p7">
            <a:extLst>
              <a:ext uri="{FF2B5EF4-FFF2-40B4-BE49-F238E27FC236}">
                <a16:creationId xmlns:a16="http://schemas.microsoft.com/office/drawing/2014/main" id="{CB49B02A-070A-482A-AACD-303DFF77F18F}"/>
              </a:ext>
            </a:extLst>
          </p:cNvPr>
          <p:cNvPicPr preferRelativeResize="0">
            <a:picLocks noChangeAspect="1"/>
          </p:cNvPicPr>
          <p:nvPr userDrawn="1"/>
        </p:nvPicPr>
        <p:blipFill>
          <a:blip r:embed="rId4" cstate="email">
            <a:extLst>
              <a:ext uri="{28A0092B-C50C-407E-A947-70E740481C1C}">
                <a14:useLocalDpi xmlns:a14="http://schemas.microsoft.com/office/drawing/2010/main"/>
              </a:ext>
            </a:extLst>
          </a:blip>
          <a:srcRect t="787" b="787"/>
          <a:stretch/>
        </p:blipFill>
        <p:spPr bwMode="gray">
          <a:xfrm>
            <a:off x="446798" y="6346662"/>
            <a:ext cx="914400" cy="371811"/>
          </a:xfrm>
          <a:prstGeom prst="rect">
            <a:avLst/>
          </a:prstGeom>
          <a:noFill/>
          <a:ln>
            <a:noFill/>
          </a:ln>
        </p:spPr>
      </p:pic>
    </p:spTree>
    <p:custDataLst>
      <p:tags r:id="rId1"/>
    </p:custDataLst>
    <p:extLst>
      <p:ext uri="{BB962C8B-B14F-4D97-AF65-F5344CB8AC3E}">
        <p14:creationId xmlns:p14="http://schemas.microsoft.com/office/powerpoint/2010/main" val="3251514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Left One Right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48056" y="2368296"/>
            <a:ext cx="5486400" cy="1276312"/>
          </a:xfrm>
        </p:spPr>
        <p:txBody>
          <a:bodyPr/>
          <a:lstStyle>
            <a:lvl1pPr marL="173038" indent="-173038">
              <a:spcBef>
                <a:spcPts val="1000"/>
              </a:spcBef>
              <a:defRPr sz="1600"/>
            </a:lvl1pPr>
            <a:lvl2pPr marL="347663" indent="-119063">
              <a:spcBef>
                <a:spcPts val="500"/>
              </a:spcBef>
              <a:defRPr sz="1400"/>
            </a:lvl2pPr>
            <a:lvl3pPr marL="512763" indent="-107950">
              <a:spcBef>
                <a:spcPts val="200"/>
              </a:spcBef>
              <a:defRPr sz="1200"/>
            </a:lvl3pPr>
            <a:lvl4pPr marL="685800" indent="-109538">
              <a:spcBef>
                <a:spcPts val="200"/>
              </a:spcBef>
              <a:defRPr sz="1100"/>
            </a:lvl4pPr>
            <a:lvl5pPr marL="858838" indent="-117475">
              <a:spcBef>
                <a:spcPts val="2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sz="quarter" idx="16" hasCustomPrompt="1"/>
          </p:nvPr>
        </p:nvSpPr>
        <p:spPr bwMode="gray">
          <a:xfrm>
            <a:off x="448055" y="5806440"/>
            <a:ext cx="11292840" cy="347472"/>
          </a:xfrm>
        </p:spPr>
        <p:txBody>
          <a:bodyPr lIns="0" tIns="0" rIns="0" bIns="0" anchor="b"/>
          <a:lstStyle>
            <a:lvl1pPr marL="228600" indent="-228600" algn="l" defTabSz="914400" rtl="0" eaLnBrk="1" latinLnBrk="0" hangingPunct="1">
              <a:lnSpc>
                <a:spcPct val="85000"/>
              </a:lnSpc>
              <a:spcBef>
                <a:spcPts val="200"/>
              </a:spcBef>
              <a:buClr>
                <a:schemeClr val="accent2"/>
              </a:buClr>
              <a:buSzPct val="85000"/>
              <a:buFont typeface="Arial" pitchFamily="34" charset="0"/>
              <a:buNone/>
              <a:tabLst>
                <a:tab pos="174625" algn="r"/>
                <a:tab pos="228600" algn="l"/>
              </a:tabLst>
              <a:defRPr lang="en-US" sz="800" kern="1200" dirty="0">
                <a:solidFill>
                  <a:srgbClr val="A1AAB1"/>
                </a:solidFill>
                <a:latin typeface="+mn-lt"/>
                <a:ea typeface="+mn-ea"/>
                <a:cs typeface="Arial" pitchFamily="34" charset="0"/>
              </a:defRPr>
            </a:lvl1pPr>
          </a:lstStyle>
          <a:p>
            <a:pPr lvl="0"/>
            <a:r>
              <a:rPr lang="en-US" dirty="0"/>
              <a:t>Click to edit source</a:t>
            </a:r>
          </a:p>
        </p:txBody>
      </p:sp>
      <p:sp>
        <p:nvSpPr>
          <p:cNvPr id="13" name="Text Placeholder 9"/>
          <p:cNvSpPr>
            <a:spLocks noGrp="1"/>
          </p:cNvSpPr>
          <p:nvPr>
            <p:ph type="body" sz="quarter" idx="15" hasCustomPrompt="1"/>
          </p:nvPr>
        </p:nvSpPr>
        <p:spPr bwMode="gray">
          <a:xfrm>
            <a:off x="448055" y="1307592"/>
            <a:ext cx="11292840" cy="396947"/>
          </a:xfrm>
          <a:prstGeom prst="rect">
            <a:avLst/>
          </a:prstGeom>
          <a:noFill/>
        </p:spPr>
        <p:txBody>
          <a:bodyPr wrap="square" lIns="0" rIns="0" rtlCol="0">
            <a:noAutofit/>
          </a:bodyPr>
          <a:lstStyle>
            <a:lvl1pPr marL="0" indent="0" algn="l" rtl="0" fontAlgn="base">
              <a:lnSpc>
                <a:spcPct val="85000"/>
              </a:lnSpc>
              <a:spcBef>
                <a:spcPct val="0"/>
              </a:spcBef>
              <a:spcAft>
                <a:spcPct val="0"/>
              </a:spcAft>
              <a:buNone/>
              <a:defRPr lang="en-US" sz="2000" b="0" kern="1200" smtClean="0">
                <a:solidFill>
                  <a:schemeClr val="tx1">
                    <a:lumMod val="50000"/>
                    <a:lumOff val="50000"/>
                  </a:schemeClr>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2" name="Title 1"/>
          <p:cNvSpPr>
            <a:spLocks noGrp="1"/>
          </p:cNvSpPr>
          <p:nvPr>
            <p:ph type="title"/>
          </p:nvPr>
        </p:nvSpPr>
        <p:spPr bwMode="gray"/>
        <p:txBody>
          <a:bodyPr/>
          <a:lstStyle/>
          <a:p>
            <a:r>
              <a:rPr lang="en-US"/>
              <a:t>Click to edit Master title style</a:t>
            </a:r>
          </a:p>
        </p:txBody>
      </p:sp>
      <p:sp>
        <p:nvSpPr>
          <p:cNvPr id="5" name="Text Placeholder 4">
            <a:extLst>
              <a:ext uri="{FF2B5EF4-FFF2-40B4-BE49-F238E27FC236}">
                <a16:creationId xmlns:a16="http://schemas.microsoft.com/office/drawing/2014/main" id="{4D6BC15F-9414-4FEE-B69B-9BD23E3FE336}"/>
              </a:ext>
            </a:extLst>
          </p:cNvPr>
          <p:cNvSpPr>
            <a:spLocks noGrp="1"/>
          </p:cNvSpPr>
          <p:nvPr>
            <p:ph type="body" sz="quarter" idx="17"/>
          </p:nvPr>
        </p:nvSpPr>
        <p:spPr bwMode="gray">
          <a:xfrm>
            <a:off x="448055" y="1801368"/>
            <a:ext cx="5486400" cy="521208"/>
          </a:xfrm>
          <a:solidFill>
            <a:schemeClr val="bg1"/>
          </a:solidFill>
          <a:effectLst>
            <a:outerShdw dist="12700" dir="16200000" rotWithShape="0">
              <a:schemeClr val="bg1">
                <a:lumMod val="75000"/>
              </a:schemeClr>
            </a:outerShdw>
          </a:effectLst>
        </p:spPr>
        <p:txBody>
          <a:bodyPr lIns="0" tIns="91440" rIns="0"/>
          <a:lstStyle>
            <a:lvl1pPr>
              <a:spcBef>
                <a:spcPts val="0"/>
              </a:spcBef>
              <a:buNone/>
              <a:defRPr sz="1800" b="1">
                <a:solidFill>
                  <a:schemeClr val="accent1"/>
                </a:solidFill>
              </a:defRPr>
            </a:lvl1pPr>
          </a:lstStyle>
          <a:p>
            <a:pPr lvl="0"/>
            <a:r>
              <a:rPr lang="en-US"/>
              <a:t>Click to edit Master text styles</a:t>
            </a:r>
          </a:p>
        </p:txBody>
      </p:sp>
      <p:sp>
        <p:nvSpPr>
          <p:cNvPr id="10" name="Content Placeholder 2">
            <a:extLst>
              <a:ext uri="{FF2B5EF4-FFF2-40B4-BE49-F238E27FC236}">
                <a16:creationId xmlns:a16="http://schemas.microsoft.com/office/drawing/2014/main" id="{8567B850-9BA5-436D-90B5-3B94C065572F}"/>
              </a:ext>
            </a:extLst>
          </p:cNvPr>
          <p:cNvSpPr>
            <a:spLocks noGrp="1"/>
          </p:cNvSpPr>
          <p:nvPr>
            <p:ph idx="18"/>
          </p:nvPr>
        </p:nvSpPr>
        <p:spPr bwMode="gray">
          <a:xfrm>
            <a:off x="6262957" y="2368296"/>
            <a:ext cx="5486400" cy="3383280"/>
          </a:xfrm>
        </p:spPr>
        <p:txBody>
          <a:bodyPr/>
          <a:lstStyle>
            <a:lvl1pPr marL="173038" indent="-173038">
              <a:spcBef>
                <a:spcPts val="1000"/>
              </a:spcBef>
              <a:defRPr sz="1600"/>
            </a:lvl1pPr>
            <a:lvl2pPr marL="347663" indent="-119063">
              <a:spcBef>
                <a:spcPts val="500"/>
              </a:spcBef>
              <a:defRPr sz="1400"/>
            </a:lvl2pPr>
            <a:lvl3pPr marL="512763" indent="-107950">
              <a:spcBef>
                <a:spcPts val="200"/>
              </a:spcBef>
              <a:defRPr sz="1200"/>
            </a:lvl3pPr>
            <a:lvl4pPr marL="685800" indent="-109538">
              <a:spcBef>
                <a:spcPts val="200"/>
              </a:spcBef>
              <a:defRPr sz="1100"/>
            </a:lvl4pPr>
            <a:lvl5pPr marL="858838" indent="-117475">
              <a:spcBef>
                <a:spcPts val="2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a:extLst>
              <a:ext uri="{FF2B5EF4-FFF2-40B4-BE49-F238E27FC236}">
                <a16:creationId xmlns:a16="http://schemas.microsoft.com/office/drawing/2014/main" id="{930AED57-71AA-40F0-8FED-14CBC67B5225}"/>
              </a:ext>
            </a:extLst>
          </p:cNvPr>
          <p:cNvSpPr>
            <a:spLocks noGrp="1"/>
          </p:cNvSpPr>
          <p:nvPr>
            <p:ph type="body" sz="quarter" idx="19"/>
          </p:nvPr>
        </p:nvSpPr>
        <p:spPr bwMode="gray">
          <a:xfrm>
            <a:off x="6262957" y="1801368"/>
            <a:ext cx="5486400" cy="521208"/>
          </a:xfrm>
          <a:solidFill>
            <a:schemeClr val="bg1"/>
          </a:solidFill>
          <a:effectLst>
            <a:outerShdw dist="12700" dir="16200000" rotWithShape="0">
              <a:schemeClr val="bg1">
                <a:lumMod val="75000"/>
              </a:schemeClr>
            </a:outerShdw>
          </a:effectLst>
        </p:spPr>
        <p:txBody>
          <a:bodyPr lIns="0" tIns="91440" rIns="0"/>
          <a:lstStyle>
            <a:lvl1pPr>
              <a:spcBef>
                <a:spcPts val="0"/>
              </a:spcBef>
              <a:buNone/>
              <a:defRPr sz="1800" b="1">
                <a:solidFill>
                  <a:schemeClr val="accent1"/>
                </a:solidFill>
              </a:defRPr>
            </a:lvl1pPr>
          </a:lstStyle>
          <a:p>
            <a:pPr lvl="0"/>
            <a:r>
              <a:rPr lang="en-US"/>
              <a:t>Click to edit Master text styles</a:t>
            </a:r>
          </a:p>
        </p:txBody>
      </p:sp>
      <p:sp>
        <p:nvSpPr>
          <p:cNvPr id="18" name="Content Placeholder 2">
            <a:extLst>
              <a:ext uri="{FF2B5EF4-FFF2-40B4-BE49-F238E27FC236}">
                <a16:creationId xmlns:a16="http://schemas.microsoft.com/office/drawing/2014/main" id="{2264FB57-BAFB-4669-B9D9-AAA93D307B4A}"/>
              </a:ext>
            </a:extLst>
          </p:cNvPr>
          <p:cNvSpPr>
            <a:spLocks noGrp="1"/>
          </p:cNvSpPr>
          <p:nvPr>
            <p:ph idx="20"/>
          </p:nvPr>
        </p:nvSpPr>
        <p:spPr bwMode="gray">
          <a:xfrm>
            <a:off x="448056" y="4471416"/>
            <a:ext cx="5486400" cy="1276312"/>
          </a:xfrm>
        </p:spPr>
        <p:txBody>
          <a:bodyPr/>
          <a:lstStyle>
            <a:lvl1pPr marL="173038" indent="-173038">
              <a:spcBef>
                <a:spcPts val="1000"/>
              </a:spcBef>
              <a:defRPr sz="1600"/>
            </a:lvl1pPr>
            <a:lvl2pPr marL="347663" indent="-119063">
              <a:spcBef>
                <a:spcPts val="500"/>
              </a:spcBef>
              <a:defRPr sz="1400"/>
            </a:lvl2pPr>
            <a:lvl3pPr marL="512763" indent="-107950">
              <a:spcBef>
                <a:spcPts val="200"/>
              </a:spcBef>
              <a:defRPr sz="1200"/>
            </a:lvl3pPr>
            <a:lvl4pPr marL="685800" indent="-109538">
              <a:spcBef>
                <a:spcPts val="200"/>
              </a:spcBef>
              <a:defRPr sz="1100"/>
            </a:lvl4pPr>
            <a:lvl5pPr marL="858838" indent="-117475">
              <a:spcBef>
                <a:spcPts val="2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D80B37F4-BA1F-4599-9BF4-169E2382E79A}"/>
              </a:ext>
            </a:extLst>
          </p:cNvPr>
          <p:cNvSpPr>
            <a:spLocks noGrp="1"/>
          </p:cNvSpPr>
          <p:nvPr>
            <p:ph type="body" sz="quarter" idx="21"/>
          </p:nvPr>
        </p:nvSpPr>
        <p:spPr bwMode="gray">
          <a:xfrm>
            <a:off x="448055" y="3913632"/>
            <a:ext cx="5486400" cy="521208"/>
          </a:xfrm>
          <a:solidFill>
            <a:schemeClr val="bg1"/>
          </a:solidFill>
          <a:effectLst>
            <a:outerShdw dist="12700" dir="16200000" rotWithShape="0">
              <a:schemeClr val="bg1">
                <a:lumMod val="75000"/>
              </a:schemeClr>
            </a:outerShdw>
          </a:effectLst>
        </p:spPr>
        <p:txBody>
          <a:bodyPr lIns="0" tIns="91440" rIns="0"/>
          <a:lstStyle>
            <a:lvl1pPr>
              <a:spcBef>
                <a:spcPts val="0"/>
              </a:spcBef>
              <a:buNone/>
              <a:defRPr sz="1800" b="1">
                <a:solidFill>
                  <a:schemeClr val="accent1"/>
                </a:solidFil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2197000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48056" y="2368296"/>
            <a:ext cx="5486400" cy="1276312"/>
          </a:xfrm>
        </p:spPr>
        <p:txBody>
          <a:bodyPr/>
          <a:lstStyle>
            <a:lvl1pPr marL="173038" indent="-173038">
              <a:spcBef>
                <a:spcPts val="1000"/>
              </a:spcBef>
              <a:defRPr sz="1600"/>
            </a:lvl1pPr>
            <a:lvl2pPr marL="347663" indent="-119063">
              <a:spcBef>
                <a:spcPts val="500"/>
              </a:spcBef>
              <a:defRPr sz="1400"/>
            </a:lvl2pPr>
            <a:lvl3pPr marL="512763" indent="-107950">
              <a:spcBef>
                <a:spcPts val="200"/>
              </a:spcBef>
              <a:defRPr sz="1200"/>
            </a:lvl3pPr>
            <a:lvl4pPr marL="685800" indent="-109538">
              <a:spcBef>
                <a:spcPts val="200"/>
              </a:spcBef>
              <a:defRPr sz="1100"/>
            </a:lvl4pPr>
            <a:lvl5pPr marL="858838" indent="-117475">
              <a:spcBef>
                <a:spcPts val="2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sz="quarter" idx="16" hasCustomPrompt="1"/>
          </p:nvPr>
        </p:nvSpPr>
        <p:spPr bwMode="gray">
          <a:xfrm>
            <a:off x="448055" y="5806440"/>
            <a:ext cx="11292840" cy="347472"/>
          </a:xfrm>
        </p:spPr>
        <p:txBody>
          <a:bodyPr lIns="0" tIns="0" rIns="0" bIns="0" anchor="b"/>
          <a:lstStyle>
            <a:lvl1pPr marL="228600" indent="-228600" algn="l" defTabSz="914400" rtl="0" eaLnBrk="1" latinLnBrk="0" hangingPunct="1">
              <a:lnSpc>
                <a:spcPct val="85000"/>
              </a:lnSpc>
              <a:spcBef>
                <a:spcPts val="200"/>
              </a:spcBef>
              <a:buClr>
                <a:schemeClr val="accent2"/>
              </a:buClr>
              <a:buSzPct val="85000"/>
              <a:buFont typeface="Arial" pitchFamily="34" charset="0"/>
              <a:buNone/>
              <a:tabLst>
                <a:tab pos="174625" algn="r"/>
                <a:tab pos="228600" algn="l"/>
              </a:tabLst>
              <a:defRPr lang="en-US" sz="800" kern="1200" dirty="0">
                <a:solidFill>
                  <a:srgbClr val="A1AAB1"/>
                </a:solidFill>
                <a:latin typeface="+mn-lt"/>
                <a:ea typeface="+mn-ea"/>
                <a:cs typeface="Arial" pitchFamily="34" charset="0"/>
              </a:defRPr>
            </a:lvl1pPr>
          </a:lstStyle>
          <a:p>
            <a:pPr lvl="0"/>
            <a:r>
              <a:rPr lang="en-US" dirty="0"/>
              <a:t>Click to edit source</a:t>
            </a:r>
          </a:p>
        </p:txBody>
      </p:sp>
      <p:sp>
        <p:nvSpPr>
          <p:cNvPr id="13" name="Text Placeholder 9"/>
          <p:cNvSpPr>
            <a:spLocks noGrp="1"/>
          </p:cNvSpPr>
          <p:nvPr>
            <p:ph type="body" sz="quarter" idx="15" hasCustomPrompt="1"/>
          </p:nvPr>
        </p:nvSpPr>
        <p:spPr bwMode="gray">
          <a:xfrm>
            <a:off x="448055" y="1307592"/>
            <a:ext cx="11292840" cy="396947"/>
          </a:xfrm>
          <a:prstGeom prst="rect">
            <a:avLst/>
          </a:prstGeom>
          <a:noFill/>
        </p:spPr>
        <p:txBody>
          <a:bodyPr wrap="square" lIns="0" rIns="0" rtlCol="0">
            <a:noAutofit/>
          </a:bodyPr>
          <a:lstStyle>
            <a:lvl1pPr marL="0" indent="0" algn="l" rtl="0" fontAlgn="base">
              <a:lnSpc>
                <a:spcPct val="85000"/>
              </a:lnSpc>
              <a:spcBef>
                <a:spcPct val="0"/>
              </a:spcBef>
              <a:spcAft>
                <a:spcPct val="0"/>
              </a:spcAft>
              <a:buNone/>
              <a:defRPr lang="en-US" sz="2000" b="0" kern="1200" smtClean="0">
                <a:solidFill>
                  <a:schemeClr val="tx1">
                    <a:lumMod val="50000"/>
                    <a:lumOff val="50000"/>
                  </a:schemeClr>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2" name="Title 1"/>
          <p:cNvSpPr>
            <a:spLocks noGrp="1"/>
          </p:cNvSpPr>
          <p:nvPr>
            <p:ph type="title"/>
          </p:nvPr>
        </p:nvSpPr>
        <p:spPr bwMode="gray"/>
        <p:txBody>
          <a:bodyPr/>
          <a:lstStyle/>
          <a:p>
            <a:r>
              <a:rPr lang="en-US"/>
              <a:t>Click to edit Master title style</a:t>
            </a:r>
          </a:p>
        </p:txBody>
      </p:sp>
      <p:sp>
        <p:nvSpPr>
          <p:cNvPr id="5" name="Text Placeholder 4">
            <a:extLst>
              <a:ext uri="{FF2B5EF4-FFF2-40B4-BE49-F238E27FC236}">
                <a16:creationId xmlns:a16="http://schemas.microsoft.com/office/drawing/2014/main" id="{4D6BC15F-9414-4FEE-B69B-9BD23E3FE336}"/>
              </a:ext>
            </a:extLst>
          </p:cNvPr>
          <p:cNvSpPr>
            <a:spLocks noGrp="1"/>
          </p:cNvSpPr>
          <p:nvPr>
            <p:ph type="body" sz="quarter" idx="17"/>
          </p:nvPr>
        </p:nvSpPr>
        <p:spPr bwMode="gray">
          <a:xfrm>
            <a:off x="448055" y="1801368"/>
            <a:ext cx="5486400" cy="521208"/>
          </a:xfrm>
          <a:solidFill>
            <a:schemeClr val="bg1"/>
          </a:solidFill>
          <a:effectLst>
            <a:outerShdw dist="12700" dir="16200000" rotWithShape="0">
              <a:schemeClr val="bg1">
                <a:lumMod val="75000"/>
              </a:schemeClr>
            </a:outerShdw>
          </a:effectLst>
        </p:spPr>
        <p:txBody>
          <a:bodyPr lIns="0" tIns="91440" rIns="0"/>
          <a:lstStyle>
            <a:lvl1pPr>
              <a:spcBef>
                <a:spcPts val="0"/>
              </a:spcBef>
              <a:buNone/>
              <a:defRPr sz="1800" b="1">
                <a:solidFill>
                  <a:schemeClr val="accent1"/>
                </a:solidFill>
              </a:defRPr>
            </a:lvl1pPr>
          </a:lstStyle>
          <a:p>
            <a:pPr lvl="0"/>
            <a:r>
              <a:rPr lang="en-US"/>
              <a:t>Click to edit Master text styles</a:t>
            </a:r>
          </a:p>
        </p:txBody>
      </p:sp>
      <p:sp>
        <p:nvSpPr>
          <p:cNvPr id="10" name="Content Placeholder 2">
            <a:extLst>
              <a:ext uri="{FF2B5EF4-FFF2-40B4-BE49-F238E27FC236}">
                <a16:creationId xmlns:a16="http://schemas.microsoft.com/office/drawing/2014/main" id="{8567B850-9BA5-436D-90B5-3B94C065572F}"/>
              </a:ext>
            </a:extLst>
          </p:cNvPr>
          <p:cNvSpPr>
            <a:spLocks noGrp="1"/>
          </p:cNvSpPr>
          <p:nvPr>
            <p:ph idx="18"/>
          </p:nvPr>
        </p:nvSpPr>
        <p:spPr bwMode="gray">
          <a:xfrm>
            <a:off x="6262957" y="2368296"/>
            <a:ext cx="5486400" cy="1276312"/>
          </a:xfrm>
        </p:spPr>
        <p:txBody>
          <a:bodyPr/>
          <a:lstStyle>
            <a:lvl1pPr marL="173038" indent="-173038">
              <a:spcBef>
                <a:spcPts val="1000"/>
              </a:spcBef>
              <a:defRPr sz="1600"/>
            </a:lvl1pPr>
            <a:lvl2pPr marL="347663" indent="-119063">
              <a:spcBef>
                <a:spcPts val="500"/>
              </a:spcBef>
              <a:defRPr sz="1400"/>
            </a:lvl2pPr>
            <a:lvl3pPr marL="512763" indent="-107950">
              <a:spcBef>
                <a:spcPts val="200"/>
              </a:spcBef>
              <a:defRPr sz="1200"/>
            </a:lvl3pPr>
            <a:lvl4pPr marL="685800" indent="-109538">
              <a:spcBef>
                <a:spcPts val="200"/>
              </a:spcBef>
              <a:defRPr sz="1100"/>
            </a:lvl4pPr>
            <a:lvl5pPr marL="858838" indent="-117475">
              <a:spcBef>
                <a:spcPts val="2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a:extLst>
              <a:ext uri="{FF2B5EF4-FFF2-40B4-BE49-F238E27FC236}">
                <a16:creationId xmlns:a16="http://schemas.microsoft.com/office/drawing/2014/main" id="{930AED57-71AA-40F0-8FED-14CBC67B5225}"/>
              </a:ext>
            </a:extLst>
          </p:cNvPr>
          <p:cNvSpPr>
            <a:spLocks noGrp="1"/>
          </p:cNvSpPr>
          <p:nvPr>
            <p:ph type="body" sz="quarter" idx="19"/>
          </p:nvPr>
        </p:nvSpPr>
        <p:spPr bwMode="gray">
          <a:xfrm>
            <a:off x="6262957" y="1801368"/>
            <a:ext cx="5486400" cy="521208"/>
          </a:xfrm>
          <a:solidFill>
            <a:schemeClr val="bg1"/>
          </a:solidFill>
          <a:effectLst>
            <a:outerShdw dist="12700" dir="16200000" rotWithShape="0">
              <a:schemeClr val="bg1">
                <a:lumMod val="75000"/>
              </a:schemeClr>
            </a:outerShdw>
          </a:effectLst>
        </p:spPr>
        <p:txBody>
          <a:bodyPr lIns="0" tIns="91440" rIns="0"/>
          <a:lstStyle>
            <a:lvl1pPr>
              <a:spcBef>
                <a:spcPts val="0"/>
              </a:spcBef>
              <a:buNone/>
              <a:defRPr sz="1800" b="1">
                <a:solidFill>
                  <a:schemeClr val="accent1"/>
                </a:solidFill>
              </a:defRPr>
            </a:lvl1pPr>
          </a:lstStyle>
          <a:p>
            <a:pPr lvl="0"/>
            <a:r>
              <a:rPr lang="en-US"/>
              <a:t>Click to edit Master text styles</a:t>
            </a:r>
          </a:p>
        </p:txBody>
      </p:sp>
      <p:sp>
        <p:nvSpPr>
          <p:cNvPr id="18" name="Content Placeholder 2">
            <a:extLst>
              <a:ext uri="{FF2B5EF4-FFF2-40B4-BE49-F238E27FC236}">
                <a16:creationId xmlns:a16="http://schemas.microsoft.com/office/drawing/2014/main" id="{2A8F3BDE-5536-412E-9331-650A7E2E8AB3}"/>
              </a:ext>
            </a:extLst>
          </p:cNvPr>
          <p:cNvSpPr>
            <a:spLocks noGrp="1"/>
          </p:cNvSpPr>
          <p:nvPr>
            <p:ph idx="20"/>
          </p:nvPr>
        </p:nvSpPr>
        <p:spPr bwMode="gray">
          <a:xfrm>
            <a:off x="448056" y="4471416"/>
            <a:ext cx="5486400" cy="1276312"/>
          </a:xfrm>
        </p:spPr>
        <p:txBody>
          <a:bodyPr/>
          <a:lstStyle>
            <a:lvl1pPr marL="173038" indent="-173038">
              <a:spcBef>
                <a:spcPts val="1000"/>
              </a:spcBef>
              <a:defRPr sz="1600"/>
            </a:lvl1pPr>
            <a:lvl2pPr marL="347663" indent="-119063">
              <a:spcBef>
                <a:spcPts val="500"/>
              </a:spcBef>
              <a:defRPr sz="1400"/>
            </a:lvl2pPr>
            <a:lvl3pPr marL="512763" indent="-107950">
              <a:spcBef>
                <a:spcPts val="200"/>
              </a:spcBef>
              <a:defRPr sz="1200"/>
            </a:lvl3pPr>
            <a:lvl4pPr marL="685800" indent="-109538">
              <a:spcBef>
                <a:spcPts val="200"/>
              </a:spcBef>
              <a:defRPr sz="1100"/>
            </a:lvl4pPr>
            <a:lvl5pPr marL="858838" indent="-117475">
              <a:spcBef>
                <a:spcPts val="2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6466D6BA-4968-4105-B0D7-E7BD687A8068}"/>
              </a:ext>
            </a:extLst>
          </p:cNvPr>
          <p:cNvSpPr>
            <a:spLocks noGrp="1"/>
          </p:cNvSpPr>
          <p:nvPr>
            <p:ph type="body" sz="quarter" idx="21"/>
          </p:nvPr>
        </p:nvSpPr>
        <p:spPr bwMode="gray">
          <a:xfrm>
            <a:off x="448055" y="3914022"/>
            <a:ext cx="5486400" cy="521208"/>
          </a:xfrm>
          <a:solidFill>
            <a:schemeClr val="bg1"/>
          </a:solidFill>
          <a:effectLst>
            <a:outerShdw dist="12700" dir="16200000" rotWithShape="0">
              <a:schemeClr val="bg1">
                <a:lumMod val="75000"/>
              </a:schemeClr>
            </a:outerShdw>
          </a:effectLst>
        </p:spPr>
        <p:txBody>
          <a:bodyPr lIns="0" tIns="91440" rIns="0"/>
          <a:lstStyle>
            <a:lvl1pPr>
              <a:spcBef>
                <a:spcPts val="0"/>
              </a:spcBef>
              <a:buNone/>
              <a:defRPr sz="1800" b="1">
                <a:solidFill>
                  <a:schemeClr val="accent1"/>
                </a:solidFill>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870E3D72-4322-4600-80EE-32F1EA906711}"/>
              </a:ext>
            </a:extLst>
          </p:cNvPr>
          <p:cNvSpPr>
            <a:spLocks noGrp="1"/>
          </p:cNvSpPr>
          <p:nvPr>
            <p:ph idx="22"/>
          </p:nvPr>
        </p:nvSpPr>
        <p:spPr bwMode="gray">
          <a:xfrm>
            <a:off x="6262957" y="4471416"/>
            <a:ext cx="5486400" cy="1276312"/>
          </a:xfrm>
        </p:spPr>
        <p:txBody>
          <a:bodyPr/>
          <a:lstStyle>
            <a:lvl1pPr marL="173038" indent="-173038">
              <a:spcBef>
                <a:spcPts val="1000"/>
              </a:spcBef>
              <a:defRPr sz="1600"/>
            </a:lvl1pPr>
            <a:lvl2pPr marL="347663" indent="-119063">
              <a:spcBef>
                <a:spcPts val="500"/>
              </a:spcBef>
              <a:defRPr sz="1400"/>
            </a:lvl2pPr>
            <a:lvl3pPr marL="512763" indent="-107950">
              <a:spcBef>
                <a:spcPts val="200"/>
              </a:spcBef>
              <a:defRPr sz="1200"/>
            </a:lvl3pPr>
            <a:lvl4pPr marL="685800" indent="-109538">
              <a:spcBef>
                <a:spcPts val="200"/>
              </a:spcBef>
              <a:defRPr sz="1100"/>
            </a:lvl4pPr>
            <a:lvl5pPr marL="858838" indent="-117475">
              <a:spcBef>
                <a:spcPts val="2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4">
            <a:extLst>
              <a:ext uri="{FF2B5EF4-FFF2-40B4-BE49-F238E27FC236}">
                <a16:creationId xmlns:a16="http://schemas.microsoft.com/office/drawing/2014/main" id="{CFA8F5A1-9096-48CF-8981-DA7C92908DC8}"/>
              </a:ext>
            </a:extLst>
          </p:cNvPr>
          <p:cNvSpPr>
            <a:spLocks noGrp="1"/>
          </p:cNvSpPr>
          <p:nvPr>
            <p:ph type="body" sz="quarter" idx="23"/>
          </p:nvPr>
        </p:nvSpPr>
        <p:spPr bwMode="gray">
          <a:xfrm>
            <a:off x="6262957" y="3914022"/>
            <a:ext cx="5486400" cy="521208"/>
          </a:xfrm>
          <a:solidFill>
            <a:schemeClr val="bg1"/>
          </a:solidFill>
          <a:effectLst>
            <a:outerShdw dist="12700" dir="16200000" rotWithShape="0">
              <a:schemeClr val="bg1">
                <a:lumMod val="75000"/>
              </a:schemeClr>
            </a:outerShdw>
          </a:effectLst>
        </p:spPr>
        <p:txBody>
          <a:bodyPr lIns="0" tIns="91440" rIns="0"/>
          <a:lstStyle>
            <a:lvl1pPr>
              <a:spcBef>
                <a:spcPts val="0"/>
              </a:spcBef>
              <a:buNone/>
              <a:defRPr sz="1800" b="1">
                <a:solidFill>
                  <a:schemeClr val="accent1"/>
                </a:solidFil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33987403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old Statem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48055" y="1801368"/>
            <a:ext cx="11292840" cy="3950208"/>
          </a:xfrm>
        </p:spPr>
        <p:txBody>
          <a:bodyPr lIns="0" rIns="0"/>
          <a:lstStyle>
            <a:lvl1pPr marL="0" indent="0">
              <a:lnSpc>
                <a:spcPct val="110000"/>
              </a:lnSpc>
              <a:buNone/>
              <a:defRPr sz="3600"/>
            </a:lvl1pPr>
            <a:lvl2pPr marL="461963" indent="-233363">
              <a:defRPr sz="3200"/>
            </a:lvl2pPr>
            <a:lvl3pPr marL="738188" indent="-225425">
              <a:defRPr sz="2800"/>
            </a:lvl3p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p:nvPr>
        </p:nvSpPr>
        <p:spPr bwMode="gray"/>
        <p:txBody>
          <a:bodyPr/>
          <a:lstStyle/>
          <a:p>
            <a:r>
              <a:rPr lang="en-US"/>
              <a:t>Click to edit Master title style</a:t>
            </a:r>
          </a:p>
        </p:txBody>
      </p:sp>
    </p:spTree>
    <p:custDataLst>
      <p:tags r:id="rId1"/>
    </p:custDataLst>
    <p:extLst>
      <p:ext uri="{BB962C8B-B14F-4D97-AF65-F5344CB8AC3E}">
        <p14:creationId xmlns:p14="http://schemas.microsoft.com/office/powerpoint/2010/main" val="820451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old Statement Blue">
    <p:bg>
      <p:bgPr>
        <a:solidFill>
          <a:srgbClr val="00004E"/>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bwMode="auto">
          <a:xfrm>
            <a:off x="448055" y="1801368"/>
            <a:ext cx="11292840" cy="3950208"/>
          </a:xfrm>
        </p:spPr>
        <p:txBody>
          <a:bodyPr lIns="0" rIns="0"/>
          <a:lstStyle>
            <a:lvl1pPr marL="0" indent="0">
              <a:lnSpc>
                <a:spcPct val="110000"/>
              </a:lnSpc>
              <a:buNone/>
              <a:defRPr sz="3600">
                <a:solidFill>
                  <a:schemeClr val="bg1"/>
                </a:solidFill>
              </a:defRPr>
            </a:lvl1pPr>
            <a:lvl2pPr marL="461963" indent="-233363">
              <a:defRPr sz="3200">
                <a:solidFill>
                  <a:schemeClr val="bg1"/>
                </a:solidFill>
              </a:defRPr>
            </a:lvl2pPr>
            <a:lvl3pPr marL="738188" indent="-225425">
              <a:defRPr sz="2800">
                <a:solidFill>
                  <a:schemeClr val="bg1"/>
                </a:solidFill>
              </a:defRPr>
            </a:lvl3p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p:nvPr>
        </p:nvSpPr>
        <p:spPr bwMode="auto"/>
        <p:txBody>
          <a:bodyPr/>
          <a:lstStyle>
            <a:lvl1pPr>
              <a:defRPr>
                <a:solidFill>
                  <a:schemeClr val="bg1"/>
                </a:solidFill>
              </a:defRPr>
            </a:lvl1pPr>
          </a:lstStyle>
          <a:p>
            <a:r>
              <a:rPr lang="en-US"/>
              <a:t>Click to edit Master title style</a:t>
            </a:r>
            <a:endParaRPr lang="en-US" dirty="0"/>
          </a:p>
        </p:txBody>
      </p:sp>
      <p:pic>
        <p:nvPicPr>
          <p:cNvPr id="4" name="Google Shape;311;p30">
            <a:extLst>
              <a:ext uri="{FF2B5EF4-FFF2-40B4-BE49-F238E27FC236}">
                <a16:creationId xmlns:a16="http://schemas.microsoft.com/office/drawing/2014/main" id="{90C4AA53-0CE6-42BF-A73D-4ABB5CCDDA5E}"/>
              </a:ext>
            </a:extLst>
          </p:cNvPr>
          <p:cNvPicPr preferRelativeResize="0">
            <a:picLocks noChangeAspect="1"/>
          </p:cNvPicPr>
          <p:nvPr userDrawn="1"/>
        </p:nvPicPr>
        <p:blipFill>
          <a:blip r:embed="rId3" cstate="email">
            <a:extLst>
              <a:ext uri="{28A0092B-C50C-407E-A947-70E740481C1C}">
                <a14:useLocalDpi xmlns:a14="http://schemas.microsoft.com/office/drawing/2010/main"/>
              </a:ext>
            </a:extLst>
          </a:blip>
          <a:srcRect t="1866" b="1866"/>
          <a:stretch/>
        </p:blipFill>
        <p:spPr bwMode="invGray">
          <a:xfrm>
            <a:off x="446798" y="6346662"/>
            <a:ext cx="914400" cy="371811"/>
          </a:xfrm>
          <a:prstGeom prst="rect">
            <a:avLst/>
          </a:prstGeom>
          <a:noFill/>
          <a:ln>
            <a:noFill/>
          </a:ln>
        </p:spPr>
      </p:pic>
      <p:grpSp>
        <p:nvGrpSpPr>
          <p:cNvPr id="5" name="Group 4">
            <a:extLst>
              <a:ext uri="{FF2B5EF4-FFF2-40B4-BE49-F238E27FC236}">
                <a16:creationId xmlns:a16="http://schemas.microsoft.com/office/drawing/2014/main" id="{F4F9877C-A82F-4B6B-BD9C-066CF647CE7A}"/>
              </a:ext>
            </a:extLst>
          </p:cNvPr>
          <p:cNvGrpSpPr/>
          <p:nvPr userDrawn="1"/>
        </p:nvGrpSpPr>
        <p:grpSpPr bwMode="black">
          <a:xfrm>
            <a:off x="446798" y="326296"/>
            <a:ext cx="587631" cy="45600"/>
            <a:chOff x="616542" y="591197"/>
            <a:chExt cx="587631" cy="45600"/>
          </a:xfrm>
          <a:solidFill>
            <a:schemeClr val="bg1"/>
          </a:solidFill>
        </p:grpSpPr>
        <p:sp>
          <p:nvSpPr>
            <p:cNvPr id="6" name="Google Shape;17;p2">
              <a:extLst>
                <a:ext uri="{FF2B5EF4-FFF2-40B4-BE49-F238E27FC236}">
                  <a16:creationId xmlns:a16="http://schemas.microsoft.com/office/drawing/2014/main" id="{E37A9FAD-22CF-483D-BFEE-A660FD0A10AC}"/>
                </a:ext>
              </a:extLst>
            </p:cNvPr>
            <p:cNvSpPr/>
            <p:nvPr userDrawn="1"/>
          </p:nvSpPr>
          <p:spPr bwMode="black">
            <a:xfrm>
              <a:off x="616542" y="591197"/>
              <a:ext cx="293923" cy="45600"/>
            </a:xfrm>
            <a:prstGeom prst="rect">
              <a:avLst/>
            </a:prstGeom>
            <a:grp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dirty="0"/>
            </a:p>
          </p:txBody>
        </p:sp>
        <p:sp>
          <p:nvSpPr>
            <p:cNvPr id="7" name="Google Shape;18;p2">
              <a:extLst>
                <a:ext uri="{FF2B5EF4-FFF2-40B4-BE49-F238E27FC236}">
                  <a16:creationId xmlns:a16="http://schemas.microsoft.com/office/drawing/2014/main" id="{03F89CAE-CCC7-471C-BADA-2585024AD7C1}"/>
                </a:ext>
              </a:extLst>
            </p:cNvPr>
            <p:cNvSpPr/>
            <p:nvPr userDrawn="1"/>
          </p:nvSpPr>
          <p:spPr bwMode="black">
            <a:xfrm>
              <a:off x="910250" y="591197"/>
              <a:ext cx="293923" cy="45600"/>
            </a:xfrm>
            <a:prstGeom prst="rect">
              <a:avLst/>
            </a:prstGeom>
            <a:grp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dirty="0"/>
            </a:p>
          </p:txBody>
        </p:sp>
      </p:grpSp>
      <p:sp>
        <p:nvSpPr>
          <p:cNvPr id="11" name="Slide Number Placeholder 5">
            <a:extLst>
              <a:ext uri="{FF2B5EF4-FFF2-40B4-BE49-F238E27FC236}">
                <a16:creationId xmlns:a16="http://schemas.microsoft.com/office/drawing/2014/main" id="{3904B2BB-C8F1-419C-B295-DA30917AB874}"/>
              </a:ext>
            </a:extLst>
          </p:cNvPr>
          <p:cNvSpPr txBox="1">
            <a:spLocks/>
          </p:cNvSpPr>
          <p:nvPr userDrawn="1"/>
        </p:nvSpPr>
        <p:spPr bwMode="auto">
          <a:xfrm>
            <a:off x="11463338" y="6303596"/>
            <a:ext cx="276298"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chemeClr val="bg1"/>
                </a:solidFill>
                <a:latin typeface="+mn-lt"/>
              </a:rPr>
              <a:pPr/>
              <a:t>‹#›</a:t>
            </a:fld>
            <a:endParaRPr lang="en-US" sz="800" dirty="0">
              <a:solidFill>
                <a:schemeClr val="bg1"/>
              </a:solidFill>
              <a:latin typeface="+mn-lt"/>
            </a:endParaRPr>
          </a:p>
        </p:txBody>
      </p:sp>
      <p:sp>
        <p:nvSpPr>
          <p:cNvPr id="12" name="Google Shape;52;p7">
            <a:extLst>
              <a:ext uri="{FF2B5EF4-FFF2-40B4-BE49-F238E27FC236}">
                <a16:creationId xmlns:a16="http://schemas.microsoft.com/office/drawing/2014/main" id="{00AEBF66-5FB7-44F3-9514-9E7517B063CF}"/>
              </a:ext>
            </a:extLst>
          </p:cNvPr>
          <p:cNvSpPr txBox="1"/>
          <p:nvPr userDrawn="1"/>
        </p:nvSpPr>
        <p:spPr bwMode="auto">
          <a:xfrm>
            <a:off x="6094412" y="6303596"/>
            <a:ext cx="5347496" cy="335382"/>
          </a:xfrm>
          <a:prstGeom prst="rect">
            <a:avLst/>
          </a:prstGeom>
          <a:noFill/>
          <a:ln>
            <a:noFill/>
          </a:ln>
        </p:spPr>
        <p:txBody>
          <a:bodyPr spcFirstLastPara="1" wrap="square" lIns="0" tIns="0" rIns="0" bIns="0" anchor="b" anchorCtr="0">
            <a:noAutofit/>
          </a:bodyPr>
          <a:lstStyle/>
          <a:p>
            <a:pPr marL="0" lvl="0" indent="0" algn="r" rtl="0">
              <a:lnSpc>
                <a:spcPct val="90000"/>
              </a:lnSpc>
              <a:spcBef>
                <a:spcPts val="0"/>
              </a:spcBef>
              <a:spcAft>
                <a:spcPts val="0"/>
              </a:spcAft>
              <a:buNone/>
            </a:pPr>
            <a:r>
              <a:rPr lang="en-US" sz="800" dirty="0">
                <a:solidFill>
                  <a:schemeClr val="bg1"/>
                </a:solidFill>
              </a:rPr>
              <a:t>Prepared by Pfizer for non-promotional purposes – Not for further distribution</a:t>
            </a:r>
            <a:endParaRPr sz="800" b="1" dirty="0">
              <a:solidFill>
                <a:schemeClr val="bg1"/>
              </a:solidFill>
            </a:endParaRPr>
          </a:p>
        </p:txBody>
      </p:sp>
    </p:spTree>
    <p:custDataLst>
      <p:tags r:id="rId1"/>
    </p:custDataLst>
    <p:extLst>
      <p:ext uri="{BB962C8B-B14F-4D97-AF65-F5344CB8AC3E}">
        <p14:creationId xmlns:p14="http://schemas.microsoft.com/office/powerpoint/2010/main" val="3184824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9428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MOA2">
    <p:spTree>
      <p:nvGrpSpPr>
        <p:cNvPr id="1" name=""/>
        <p:cNvGrpSpPr/>
        <p:nvPr/>
      </p:nvGrpSpPr>
      <p:grpSpPr>
        <a:xfrm>
          <a:off x="0" y="0"/>
          <a:ext cx="0" cy="0"/>
          <a:chOff x="0" y="0"/>
          <a:chExt cx="0" cy="0"/>
        </a:xfrm>
      </p:grpSpPr>
      <p:sp>
        <p:nvSpPr>
          <p:cNvPr id="6" name="Content Placeholder 2"/>
          <p:cNvSpPr>
            <a:spLocks noGrp="1"/>
          </p:cNvSpPr>
          <p:nvPr>
            <p:ph idx="17"/>
          </p:nvPr>
        </p:nvSpPr>
        <p:spPr>
          <a:xfrm>
            <a:off x="2693456" y="1143004"/>
            <a:ext cx="8996112" cy="4524505"/>
          </a:xfrm>
        </p:spPr>
        <p:txBody>
          <a:bodyPr/>
          <a:lstStyle>
            <a:lvl1pPr marL="211934" indent="-211934">
              <a:lnSpc>
                <a:spcPct val="100000"/>
              </a:lnSpc>
              <a:spcBef>
                <a:spcPts val="450"/>
              </a:spcBef>
              <a:buFont typeface="Arial"/>
              <a:buChar char="•"/>
              <a:defRPr/>
            </a:lvl1pPr>
            <a:lvl2pPr marL="425060" indent="-125018">
              <a:lnSpc>
                <a:spcPct val="100000"/>
              </a:lnSpc>
              <a:spcBef>
                <a:spcPts val="450"/>
              </a:spcBef>
              <a:defRPr/>
            </a:lvl2pPr>
            <a:lvl3pPr marL="561983" indent="-130971">
              <a:lnSpc>
                <a:spcPct val="100000"/>
              </a:lnSpc>
              <a:spcBef>
                <a:spcPts val="450"/>
              </a:spcBef>
              <a:defRPr/>
            </a:lvl3pPr>
            <a:lvl4pPr marL="731055" indent="-123827">
              <a:lnSpc>
                <a:spcPct val="100000"/>
              </a:lnSpc>
              <a:spcBef>
                <a:spcPts val="450"/>
              </a:spcBef>
              <a:defRPr/>
            </a:lvl4pPr>
            <a:lvl5pPr marL="882267" indent="-111921">
              <a:lnSpc>
                <a:spcPct val="100000"/>
              </a:lnSpc>
              <a:spcBef>
                <a:spcPts val="45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35547" y="118608"/>
            <a:ext cx="5757601" cy="363940"/>
          </a:xfrm>
        </p:spPr>
        <p:txBody>
          <a:bodyPr/>
          <a:lstStyle>
            <a:lvl1pPr algn="ctr">
              <a:defRPr sz="2365"/>
            </a:lvl1pPr>
          </a:lstStyle>
          <a:p>
            <a:r>
              <a:rPr lang="en-US" dirty="0"/>
              <a:t>Click to edit Master title style</a:t>
            </a:r>
          </a:p>
        </p:txBody>
      </p:sp>
      <p:sp>
        <p:nvSpPr>
          <p:cNvPr id="7" name="Text Placeholder 2"/>
          <p:cNvSpPr>
            <a:spLocks noGrp="1"/>
          </p:cNvSpPr>
          <p:nvPr>
            <p:ph type="body" sz="quarter" idx="16" hasCustomPrompt="1"/>
          </p:nvPr>
        </p:nvSpPr>
        <p:spPr>
          <a:xfrm>
            <a:off x="2693282" y="5808616"/>
            <a:ext cx="8993901" cy="350412"/>
          </a:xfrm>
        </p:spPr>
        <p:txBody>
          <a:bodyPr tIns="0" bIns="0" anchor="b"/>
          <a:lstStyle>
            <a:lvl1pPr marL="0" indent="0" algn="l" defTabSz="685810" rtl="0" eaLnBrk="1" latinLnBrk="0" hangingPunct="1">
              <a:lnSpc>
                <a:spcPct val="85000"/>
              </a:lnSpc>
              <a:spcBef>
                <a:spcPts val="150"/>
              </a:spcBef>
              <a:buClr>
                <a:schemeClr val="accent2"/>
              </a:buClr>
              <a:buSzPct val="85000"/>
              <a:buFont typeface="Arial" pitchFamily="34" charset="0"/>
              <a:buNone/>
              <a:tabLst/>
              <a:defRPr lang="en-US" sz="800" kern="1200" dirty="0">
                <a:solidFill>
                  <a:schemeClr val="tx1"/>
                </a:solidFill>
                <a:latin typeface="+mn-lt"/>
                <a:ea typeface="+mn-ea"/>
                <a:cs typeface="Arial" pitchFamily="34" charset="0"/>
              </a:defRPr>
            </a:lvl1pPr>
          </a:lstStyle>
          <a:p>
            <a:pPr lvl="0"/>
            <a:r>
              <a:rPr lang="en-US" dirty="0"/>
              <a:t>Click to edit source</a:t>
            </a:r>
          </a:p>
        </p:txBody>
      </p:sp>
    </p:spTree>
    <p:custDataLst>
      <p:tags r:id="rId1"/>
    </p:custDataLst>
    <p:extLst>
      <p:ext uri="{BB962C8B-B14F-4D97-AF65-F5344CB8AC3E}">
        <p14:creationId xmlns:p14="http://schemas.microsoft.com/office/powerpoint/2010/main" val="2518343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_alt2" preserve="1" userDrawn="1">
  <p:cSld name="Section Header_alt2">
    <p:spTree>
      <p:nvGrpSpPr>
        <p:cNvPr id="1" name="Shape 46"/>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6E63531-9172-6343-B04D-74301EB2F784}"/>
              </a:ext>
            </a:extLst>
          </p:cNvPr>
          <p:cNvSpPr>
            <a:spLocks noGrp="1"/>
          </p:cNvSpPr>
          <p:nvPr>
            <p:ph type="pic" sz="quarter" idx="13"/>
          </p:nvPr>
        </p:nvSpPr>
        <p:spPr>
          <a:xfrm>
            <a:off x="0" y="0"/>
            <a:ext cx="12188825" cy="6858000"/>
          </a:xfrm>
        </p:spPr>
        <p:txBody>
          <a:bodyPr/>
          <a:lstStyle/>
          <a:p>
            <a:r>
              <a:rPr lang="en-US"/>
              <a:t>Click icon to add picture</a:t>
            </a:r>
          </a:p>
        </p:txBody>
      </p:sp>
      <p:sp>
        <p:nvSpPr>
          <p:cNvPr id="12" name="Google Shape;16;p2">
            <a:extLst>
              <a:ext uri="{FF2B5EF4-FFF2-40B4-BE49-F238E27FC236}">
                <a16:creationId xmlns:a16="http://schemas.microsoft.com/office/drawing/2014/main" id="{DA30DE39-AC02-6D43-9B12-DC74D7228477}"/>
              </a:ext>
            </a:extLst>
          </p:cNvPr>
          <p:cNvSpPr txBox="1">
            <a:spLocks noGrp="1"/>
          </p:cNvSpPr>
          <p:nvPr>
            <p:ph type="title"/>
          </p:nvPr>
        </p:nvSpPr>
        <p:spPr>
          <a:xfrm>
            <a:off x="494807" y="3072200"/>
            <a:ext cx="5253187" cy="71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400"/>
              <a:buNone/>
              <a:defRPr sz="2399" b="0">
                <a:solidFill>
                  <a:schemeClr val="tx1"/>
                </a:solidFill>
              </a:defRPr>
            </a:lvl1pPr>
            <a:lvl2pPr lvl="1" rtl="0">
              <a:spcBef>
                <a:spcPts val="0"/>
              </a:spcBef>
              <a:spcAft>
                <a:spcPts val="0"/>
              </a:spcAft>
              <a:buClr>
                <a:schemeClr val="dk2"/>
              </a:buClr>
              <a:buSzPts val="2600"/>
              <a:buNone/>
              <a:defRPr sz="3466">
                <a:solidFill>
                  <a:schemeClr val="dk2"/>
                </a:solidFill>
              </a:defRPr>
            </a:lvl2pPr>
            <a:lvl3pPr lvl="2" rtl="0">
              <a:spcBef>
                <a:spcPts val="0"/>
              </a:spcBef>
              <a:spcAft>
                <a:spcPts val="0"/>
              </a:spcAft>
              <a:buClr>
                <a:schemeClr val="dk2"/>
              </a:buClr>
              <a:buSzPts val="2600"/>
              <a:buNone/>
              <a:defRPr sz="3466">
                <a:solidFill>
                  <a:schemeClr val="dk2"/>
                </a:solidFill>
              </a:defRPr>
            </a:lvl3pPr>
            <a:lvl4pPr lvl="3" rtl="0">
              <a:spcBef>
                <a:spcPts val="0"/>
              </a:spcBef>
              <a:spcAft>
                <a:spcPts val="0"/>
              </a:spcAft>
              <a:buClr>
                <a:schemeClr val="dk2"/>
              </a:buClr>
              <a:buSzPts val="2600"/>
              <a:buNone/>
              <a:defRPr sz="3466">
                <a:solidFill>
                  <a:schemeClr val="dk2"/>
                </a:solidFill>
              </a:defRPr>
            </a:lvl4pPr>
            <a:lvl5pPr lvl="4" rtl="0">
              <a:spcBef>
                <a:spcPts val="0"/>
              </a:spcBef>
              <a:spcAft>
                <a:spcPts val="0"/>
              </a:spcAft>
              <a:buClr>
                <a:schemeClr val="dk2"/>
              </a:buClr>
              <a:buSzPts val="2600"/>
              <a:buNone/>
              <a:defRPr sz="3466">
                <a:solidFill>
                  <a:schemeClr val="dk2"/>
                </a:solidFill>
              </a:defRPr>
            </a:lvl5pPr>
            <a:lvl6pPr lvl="5" rtl="0">
              <a:spcBef>
                <a:spcPts val="0"/>
              </a:spcBef>
              <a:spcAft>
                <a:spcPts val="0"/>
              </a:spcAft>
              <a:buClr>
                <a:schemeClr val="dk2"/>
              </a:buClr>
              <a:buSzPts val="2600"/>
              <a:buNone/>
              <a:defRPr sz="3466">
                <a:solidFill>
                  <a:schemeClr val="dk2"/>
                </a:solidFill>
              </a:defRPr>
            </a:lvl6pPr>
            <a:lvl7pPr lvl="6" rtl="0">
              <a:spcBef>
                <a:spcPts val="0"/>
              </a:spcBef>
              <a:spcAft>
                <a:spcPts val="0"/>
              </a:spcAft>
              <a:buClr>
                <a:schemeClr val="dk2"/>
              </a:buClr>
              <a:buSzPts val="2600"/>
              <a:buNone/>
              <a:defRPr sz="3466">
                <a:solidFill>
                  <a:schemeClr val="dk2"/>
                </a:solidFill>
              </a:defRPr>
            </a:lvl7pPr>
            <a:lvl8pPr lvl="7" rtl="0">
              <a:spcBef>
                <a:spcPts val="0"/>
              </a:spcBef>
              <a:spcAft>
                <a:spcPts val="0"/>
              </a:spcAft>
              <a:buClr>
                <a:schemeClr val="dk2"/>
              </a:buClr>
              <a:buSzPts val="2600"/>
              <a:buNone/>
              <a:defRPr sz="3466">
                <a:solidFill>
                  <a:schemeClr val="dk2"/>
                </a:solidFill>
              </a:defRPr>
            </a:lvl8pPr>
            <a:lvl9pPr lvl="8" rtl="0">
              <a:spcBef>
                <a:spcPts val="0"/>
              </a:spcBef>
              <a:spcAft>
                <a:spcPts val="0"/>
              </a:spcAft>
              <a:buClr>
                <a:schemeClr val="dk2"/>
              </a:buClr>
              <a:buSzPts val="2600"/>
              <a:buNone/>
              <a:defRPr sz="3466">
                <a:solidFill>
                  <a:schemeClr val="dk2"/>
                </a:solidFill>
              </a:defRPr>
            </a:lvl9pPr>
          </a:lstStyle>
          <a:p>
            <a:r>
              <a:rPr lang="en-US"/>
              <a:t>Click to edit Master title style</a:t>
            </a:r>
            <a:endParaRPr/>
          </a:p>
        </p:txBody>
      </p:sp>
      <p:pic>
        <p:nvPicPr>
          <p:cNvPr id="17" name="Google Shape;53;p7">
            <a:extLst>
              <a:ext uri="{FF2B5EF4-FFF2-40B4-BE49-F238E27FC236}">
                <a16:creationId xmlns:a16="http://schemas.microsoft.com/office/drawing/2014/main" id="{731793CA-906E-DC48-B42F-7C6A0512389C}"/>
              </a:ext>
            </a:extLst>
          </p:cNvPr>
          <p:cNvPicPr preferRelativeResize="0"/>
          <p:nvPr userDrawn="1"/>
        </p:nvPicPr>
        <p:blipFill>
          <a:blip r:embed="rId2" cstate="print">
            <a:extLst>
              <a:ext uri="{28A0092B-C50C-407E-A947-70E740481C1C}">
                <a14:useLocalDpi xmlns:a14="http://schemas.microsoft.com/office/drawing/2010/main"/>
              </a:ext>
            </a:extLst>
          </a:blip>
          <a:srcRect t="787" b="787"/>
          <a:stretch/>
        </p:blipFill>
        <p:spPr>
          <a:xfrm>
            <a:off x="608843" y="6365471"/>
            <a:ext cx="822726" cy="334535"/>
          </a:xfrm>
          <a:prstGeom prst="rect">
            <a:avLst/>
          </a:prstGeom>
          <a:noFill/>
          <a:ln>
            <a:noFill/>
          </a:ln>
        </p:spPr>
      </p:pic>
    </p:spTree>
    <p:extLst>
      <p:ext uri="{BB962C8B-B14F-4D97-AF65-F5344CB8AC3E}">
        <p14:creationId xmlns:p14="http://schemas.microsoft.com/office/powerpoint/2010/main" val="3824129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_alt2" preserve="1" userDrawn="1">
  <p:cSld name="1_Section Header_alt2">
    <p:spTree>
      <p:nvGrpSpPr>
        <p:cNvPr id="1" name="Shape 46"/>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6E63531-9172-6343-B04D-74301EB2F784}"/>
              </a:ext>
            </a:extLst>
          </p:cNvPr>
          <p:cNvSpPr>
            <a:spLocks noGrp="1"/>
          </p:cNvSpPr>
          <p:nvPr>
            <p:ph type="pic" sz="quarter" idx="13"/>
          </p:nvPr>
        </p:nvSpPr>
        <p:spPr>
          <a:xfrm>
            <a:off x="0" y="0"/>
            <a:ext cx="12188825" cy="6858000"/>
          </a:xfrm>
        </p:spPr>
        <p:txBody>
          <a:bodyPr/>
          <a:lstStyle/>
          <a:p>
            <a:r>
              <a:rPr lang="en-US"/>
              <a:t>Click icon to add picture</a:t>
            </a:r>
          </a:p>
        </p:txBody>
      </p:sp>
      <p:sp>
        <p:nvSpPr>
          <p:cNvPr id="12" name="Google Shape;16;p2">
            <a:extLst>
              <a:ext uri="{FF2B5EF4-FFF2-40B4-BE49-F238E27FC236}">
                <a16:creationId xmlns:a16="http://schemas.microsoft.com/office/drawing/2014/main" id="{DA30DE39-AC02-6D43-9B12-DC74D7228477}"/>
              </a:ext>
            </a:extLst>
          </p:cNvPr>
          <p:cNvSpPr txBox="1">
            <a:spLocks noGrp="1"/>
          </p:cNvSpPr>
          <p:nvPr>
            <p:ph type="title"/>
          </p:nvPr>
        </p:nvSpPr>
        <p:spPr>
          <a:xfrm>
            <a:off x="494807" y="718531"/>
            <a:ext cx="10248930" cy="71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400"/>
              <a:buNone/>
              <a:defRPr sz="3199" b="0">
                <a:solidFill>
                  <a:schemeClr val="dk2"/>
                </a:solidFill>
              </a:defRPr>
            </a:lvl1pPr>
            <a:lvl2pPr lvl="1" rtl="0">
              <a:spcBef>
                <a:spcPts val="0"/>
              </a:spcBef>
              <a:spcAft>
                <a:spcPts val="0"/>
              </a:spcAft>
              <a:buClr>
                <a:schemeClr val="dk2"/>
              </a:buClr>
              <a:buSzPts val="2600"/>
              <a:buNone/>
              <a:defRPr sz="3466">
                <a:solidFill>
                  <a:schemeClr val="dk2"/>
                </a:solidFill>
              </a:defRPr>
            </a:lvl2pPr>
            <a:lvl3pPr lvl="2" rtl="0">
              <a:spcBef>
                <a:spcPts val="0"/>
              </a:spcBef>
              <a:spcAft>
                <a:spcPts val="0"/>
              </a:spcAft>
              <a:buClr>
                <a:schemeClr val="dk2"/>
              </a:buClr>
              <a:buSzPts val="2600"/>
              <a:buNone/>
              <a:defRPr sz="3466">
                <a:solidFill>
                  <a:schemeClr val="dk2"/>
                </a:solidFill>
              </a:defRPr>
            </a:lvl3pPr>
            <a:lvl4pPr lvl="3" rtl="0">
              <a:spcBef>
                <a:spcPts val="0"/>
              </a:spcBef>
              <a:spcAft>
                <a:spcPts val="0"/>
              </a:spcAft>
              <a:buClr>
                <a:schemeClr val="dk2"/>
              </a:buClr>
              <a:buSzPts val="2600"/>
              <a:buNone/>
              <a:defRPr sz="3466">
                <a:solidFill>
                  <a:schemeClr val="dk2"/>
                </a:solidFill>
              </a:defRPr>
            </a:lvl4pPr>
            <a:lvl5pPr lvl="4" rtl="0">
              <a:spcBef>
                <a:spcPts val="0"/>
              </a:spcBef>
              <a:spcAft>
                <a:spcPts val="0"/>
              </a:spcAft>
              <a:buClr>
                <a:schemeClr val="dk2"/>
              </a:buClr>
              <a:buSzPts val="2600"/>
              <a:buNone/>
              <a:defRPr sz="3466">
                <a:solidFill>
                  <a:schemeClr val="dk2"/>
                </a:solidFill>
              </a:defRPr>
            </a:lvl5pPr>
            <a:lvl6pPr lvl="5" rtl="0">
              <a:spcBef>
                <a:spcPts val="0"/>
              </a:spcBef>
              <a:spcAft>
                <a:spcPts val="0"/>
              </a:spcAft>
              <a:buClr>
                <a:schemeClr val="dk2"/>
              </a:buClr>
              <a:buSzPts val="2600"/>
              <a:buNone/>
              <a:defRPr sz="3466">
                <a:solidFill>
                  <a:schemeClr val="dk2"/>
                </a:solidFill>
              </a:defRPr>
            </a:lvl6pPr>
            <a:lvl7pPr lvl="6" rtl="0">
              <a:spcBef>
                <a:spcPts val="0"/>
              </a:spcBef>
              <a:spcAft>
                <a:spcPts val="0"/>
              </a:spcAft>
              <a:buClr>
                <a:schemeClr val="dk2"/>
              </a:buClr>
              <a:buSzPts val="2600"/>
              <a:buNone/>
              <a:defRPr sz="3466">
                <a:solidFill>
                  <a:schemeClr val="dk2"/>
                </a:solidFill>
              </a:defRPr>
            </a:lvl7pPr>
            <a:lvl8pPr lvl="7" rtl="0">
              <a:spcBef>
                <a:spcPts val="0"/>
              </a:spcBef>
              <a:spcAft>
                <a:spcPts val="0"/>
              </a:spcAft>
              <a:buClr>
                <a:schemeClr val="dk2"/>
              </a:buClr>
              <a:buSzPts val="2600"/>
              <a:buNone/>
              <a:defRPr sz="3466">
                <a:solidFill>
                  <a:schemeClr val="dk2"/>
                </a:solidFill>
              </a:defRPr>
            </a:lvl8pPr>
            <a:lvl9pPr lvl="8" rtl="0">
              <a:spcBef>
                <a:spcPts val="0"/>
              </a:spcBef>
              <a:spcAft>
                <a:spcPts val="0"/>
              </a:spcAft>
              <a:buClr>
                <a:schemeClr val="dk2"/>
              </a:buClr>
              <a:buSzPts val="2600"/>
              <a:buNone/>
              <a:defRPr sz="3466">
                <a:solidFill>
                  <a:schemeClr val="dk2"/>
                </a:solidFill>
              </a:defRPr>
            </a:lvl9pPr>
          </a:lstStyle>
          <a:p>
            <a:r>
              <a:rPr lang="en-US"/>
              <a:t>Click to edit Master title style</a:t>
            </a:r>
            <a:endParaRPr/>
          </a:p>
        </p:txBody>
      </p:sp>
      <p:grpSp>
        <p:nvGrpSpPr>
          <p:cNvPr id="4" name="Group 3">
            <a:extLst>
              <a:ext uri="{FF2B5EF4-FFF2-40B4-BE49-F238E27FC236}">
                <a16:creationId xmlns:a16="http://schemas.microsoft.com/office/drawing/2014/main" id="{98C5A816-9DAA-9641-B210-041A3C9DFEB0}"/>
              </a:ext>
            </a:extLst>
          </p:cNvPr>
          <p:cNvGrpSpPr/>
          <p:nvPr userDrawn="1"/>
        </p:nvGrpSpPr>
        <p:grpSpPr>
          <a:xfrm>
            <a:off x="616542" y="591197"/>
            <a:ext cx="587631" cy="45600"/>
            <a:chOff x="462527" y="443398"/>
            <a:chExt cx="440838" cy="34200"/>
          </a:xfrm>
        </p:grpSpPr>
        <p:sp>
          <p:nvSpPr>
            <p:cNvPr id="13" name="Google Shape;17;p2">
              <a:extLst>
                <a:ext uri="{FF2B5EF4-FFF2-40B4-BE49-F238E27FC236}">
                  <a16:creationId xmlns:a16="http://schemas.microsoft.com/office/drawing/2014/main" id="{B3182B55-39AA-E84D-8F4A-07281C9A5EAC}"/>
                </a:ext>
              </a:extLst>
            </p:cNvPr>
            <p:cNvSpPr/>
            <p:nvPr userDrawn="1"/>
          </p:nvSpPr>
          <p:spPr>
            <a:xfrm>
              <a:off x="462527" y="443398"/>
              <a:ext cx="220500" cy="34200"/>
            </a:xfrm>
            <a:prstGeom prst="rect">
              <a:avLst/>
            </a:prstGeom>
            <a:solidFill>
              <a:srgbClr val="0000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4" name="Google Shape;18;p2">
              <a:extLst>
                <a:ext uri="{FF2B5EF4-FFF2-40B4-BE49-F238E27FC236}">
                  <a16:creationId xmlns:a16="http://schemas.microsoft.com/office/drawing/2014/main" id="{B2982864-AD84-0545-A49F-C33654D11905}"/>
                </a:ext>
              </a:extLst>
            </p:cNvPr>
            <p:cNvSpPr/>
            <p:nvPr userDrawn="1"/>
          </p:nvSpPr>
          <p:spPr>
            <a:xfrm>
              <a:off x="682865" y="443398"/>
              <a:ext cx="220500" cy="34200"/>
            </a:xfrm>
            <a:prstGeom prst="rect">
              <a:avLst/>
            </a:prstGeom>
            <a:solidFill>
              <a:srgbClr val="009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pic>
        <p:nvPicPr>
          <p:cNvPr id="17" name="Google Shape;53;p7">
            <a:extLst>
              <a:ext uri="{FF2B5EF4-FFF2-40B4-BE49-F238E27FC236}">
                <a16:creationId xmlns:a16="http://schemas.microsoft.com/office/drawing/2014/main" id="{731793CA-906E-DC48-B42F-7C6A0512389C}"/>
              </a:ext>
            </a:extLst>
          </p:cNvPr>
          <p:cNvPicPr preferRelativeResize="0"/>
          <p:nvPr userDrawn="1"/>
        </p:nvPicPr>
        <p:blipFill>
          <a:blip r:embed="rId2" cstate="print">
            <a:extLst>
              <a:ext uri="{28A0092B-C50C-407E-A947-70E740481C1C}">
                <a14:useLocalDpi xmlns:a14="http://schemas.microsoft.com/office/drawing/2010/main"/>
              </a:ext>
            </a:extLst>
          </a:blip>
          <a:srcRect t="787" b="787"/>
          <a:stretch/>
        </p:blipFill>
        <p:spPr>
          <a:xfrm>
            <a:off x="608843" y="6365471"/>
            <a:ext cx="822726" cy="334535"/>
          </a:xfrm>
          <a:prstGeom prst="rect">
            <a:avLst/>
          </a:prstGeom>
          <a:noFill/>
          <a:ln>
            <a:noFill/>
          </a:ln>
        </p:spPr>
      </p:pic>
    </p:spTree>
    <p:extLst>
      <p:ext uri="{BB962C8B-B14F-4D97-AF65-F5344CB8AC3E}">
        <p14:creationId xmlns:p14="http://schemas.microsoft.com/office/powerpoint/2010/main" val="20327629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_alt2" preserve="1" userDrawn="1">
  <p:cSld name="1_Section Header_alt2">
    <p:spTree>
      <p:nvGrpSpPr>
        <p:cNvPr id="1" name="Shape 46"/>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6E63531-9172-6343-B04D-74301EB2F784}"/>
              </a:ext>
            </a:extLst>
          </p:cNvPr>
          <p:cNvSpPr>
            <a:spLocks noGrp="1"/>
          </p:cNvSpPr>
          <p:nvPr>
            <p:ph type="pic" sz="quarter" idx="13"/>
          </p:nvPr>
        </p:nvSpPr>
        <p:spPr>
          <a:xfrm>
            <a:off x="6094412" y="-1"/>
            <a:ext cx="6094413" cy="6857935"/>
          </a:xfrm>
        </p:spPr>
        <p:txBody>
          <a:bodyPr/>
          <a:lstStyle/>
          <a:p>
            <a:r>
              <a:rPr lang="en-US"/>
              <a:t>Click icon to add picture</a:t>
            </a:r>
          </a:p>
        </p:txBody>
      </p:sp>
      <p:sp>
        <p:nvSpPr>
          <p:cNvPr id="48" name="Google Shape;48;p7"/>
          <p:cNvSpPr txBox="1">
            <a:spLocks noGrp="1"/>
          </p:cNvSpPr>
          <p:nvPr>
            <p:ph type="sldNum" idx="12"/>
          </p:nvPr>
        </p:nvSpPr>
        <p:spPr>
          <a:xfrm>
            <a:off x="11378772" y="6333135"/>
            <a:ext cx="731409" cy="524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algn="r"/>
            <a:fld id="{00000000-1234-1234-1234-123412341234}" type="slidenum">
              <a:rPr lang="en-GB" smtClean="0"/>
              <a:pPr algn="r"/>
              <a:t>‹#›</a:t>
            </a:fld>
            <a:endParaRPr lang="en-GB"/>
          </a:p>
        </p:txBody>
      </p:sp>
      <p:sp>
        <p:nvSpPr>
          <p:cNvPr id="12" name="Google Shape;16;p2">
            <a:extLst>
              <a:ext uri="{FF2B5EF4-FFF2-40B4-BE49-F238E27FC236}">
                <a16:creationId xmlns:a16="http://schemas.microsoft.com/office/drawing/2014/main" id="{DA30DE39-AC02-6D43-9B12-DC74D7228477}"/>
              </a:ext>
            </a:extLst>
          </p:cNvPr>
          <p:cNvSpPr txBox="1">
            <a:spLocks noGrp="1"/>
          </p:cNvSpPr>
          <p:nvPr>
            <p:ph type="title"/>
          </p:nvPr>
        </p:nvSpPr>
        <p:spPr>
          <a:xfrm>
            <a:off x="494808" y="718531"/>
            <a:ext cx="5260170" cy="71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400"/>
              <a:buNone/>
              <a:defRPr sz="3199" b="0">
                <a:solidFill>
                  <a:schemeClr val="tx1"/>
                </a:solidFill>
              </a:defRPr>
            </a:lvl1pPr>
            <a:lvl2pPr lvl="1" rtl="0">
              <a:spcBef>
                <a:spcPts val="0"/>
              </a:spcBef>
              <a:spcAft>
                <a:spcPts val="0"/>
              </a:spcAft>
              <a:buClr>
                <a:schemeClr val="dk2"/>
              </a:buClr>
              <a:buSzPts val="2600"/>
              <a:buNone/>
              <a:defRPr sz="3466">
                <a:solidFill>
                  <a:schemeClr val="dk2"/>
                </a:solidFill>
              </a:defRPr>
            </a:lvl2pPr>
            <a:lvl3pPr lvl="2" rtl="0">
              <a:spcBef>
                <a:spcPts val="0"/>
              </a:spcBef>
              <a:spcAft>
                <a:spcPts val="0"/>
              </a:spcAft>
              <a:buClr>
                <a:schemeClr val="dk2"/>
              </a:buClr>
              <a:buSzPts val="2600"/>
              <a:buNone/>
              <a:defRPr sz="3466">
                <a:solidFill>
                  <a:schemeClr val="dk2"/>
                </a:solidFill>
              </a:defRPr>
            </a:lvl3pPr>
            <a:lvl4pPr lvl="3" rtl="0">
              <a:spcBef>
                <a:spcPts val="0"/>
              </a:spcBef>
              <a:spcAft>
                <a:spcPts val="0"/>
              </a:spcAft>
              <a:buClr>
                <a:schemeClr val="dk2"/>
              </a:buClr>
              <a:buSzPts val="2600"/>
              <a:buNone/>
              <a:defRPr sz="3466">
                <a:solidFill>
                  <a:schemeClr val="dk2"/>
                </a:solidFill>
              </a:defRPr>
            </a:lvl4pPr>
            <a:lvl5pPr lvl="4" rtl="0">
              <a:spcBef>
                <a:spcPts val="0"/>
              </a:spcBef>
              <a:spcAft>
                <a:spcPts val="0"/>
              </a:spcAft>
              <a:buClr>
                <a:schemeClr val="dk2"/>
              </a:buClr>
              <a:buSzPts val="2600"/>
              <a:buNone/>
              <a:defRPr sz="3466">
                <a:solidFill>
                  <a:schemeClr val="dk2"/>
                </a:solidFill>
              </a:defRPr>
            </a:lvl5pPr>
            <a:lvl6pPr lvl="5" rtl="0">
              <a:spcBef>
                <a:spcPts val="0"/>
              </a:spcBef>
              <a:spcAft>
                <a:spcPts val="0"/>
              </a:spcAft>
              <a:buClr>
                <a:schemeClr val="dk2"/>
              </a:buClr>
              <a:buSzPts val="2600"/>
              <a:buNone/>
              <a:defRPr sz="3466">
                <a:solidFill>
                  <a:schemeClr val="dk2"/>
                </a:solidFill>
              </a:defRPr>
            </a:lvl6pPr>
            <a:lvl7pPr lvl="6" rtl="0">
              <a:spcBef>
                <a:spcPts val="0"/>
              </a:spcBef>
              <a:spcAft>
                <a:spcPts val="0"/>
              </a:spcAft>
              <a:buClr>
                <a:schemeClr val="dk2"/>
              </a:buClr>
              <a:buSzPts val="2600"/>
              <a:buNone/>
              <a:defRPr sz="3466">
                <a:solidFill>
                  <a:schemeClr val="dk2"/>
                </a:solidFill>
              </a:defRPr>
            </a:lvl7pPr>
            <a:lvl8pPr lvl="7" rtl="0">
              <a:spcBef>
                <a:spcPts val="0"/>
              </a:spcBef>
              <a:spcAft>
                <a:spcPts val="0"/>
              </a:spcAft>
              <a:buClr>
                <a:schemeClr val="dk2"/>
              </a:buClr>
              <a:buSzPts val="2600"/>
              <a:buNone/>
              <a:defRPr sz="3466">
                <a:solidFill>
                  <a:schemeClr val="dk2"/>
                </a:solidFill>
              </a:defRPr>
            </a:lvl8pPr>
            <a:lvl9pPr lvl="8" rtl="0">
              <a:spcBef>
                <a:spcPts val="0"/>
              </a:spcBef>
              <a:spcAft>
                <a:spcPts val="0"/>
              </a:spcAft>
              <a:buClr>
                <a:schemeClr val="dk2"/>
              </a:buClr>
              <a:buSzPts val="2600"/>
              <a:buNone/>
              <a:defRPr sz="3466">
                <a:solidFill>
                  <a:schemeClr val="dk2"/>
                </a:solidFill>
              </a:defRPr>
            </a:lvl9pPr>
          </a:lstStyle>
          <a:p>
            <a:r>
              <a:rPr lang="en-US"/>
              <a:t>Click to edit Master title style</a:t>
            </a:r>
            <a:endParaRPr/>
          </a:p>
        </p:txBody>
      </p:sp>
      <p:grpSp>
        <p:nvGrpSpPr>
          <p:cNvPr id="4" name="Group 3">
            <a:extLst>
              <a:ext uri="{FF2B5EF4-FFF2-40B4-BE49-F238E27FC236}">
                <a16:creationId xmlns:a16="http://schemas.microsoft.com/office/drawing/2014/main" id="{98C5A816-9DAA-9641-B210-041A3C9DFEB0}"/>
              </a:ext>
            </a:extLst>
          </p:cNvPr>
          <p:cNvGrpSpPr/>
          <p:nvPr userDrawn="1"/>
        </p:nvGrpSpPr>
        <p:grpSpPr>
          <a:xfrm>
            <a:off x="616542" y="591197"/>
            <a:ext cx="587631" cy="45600"/>
            <a:chOff x="462527" y="443398"/>
            <a:chExt cx="440838" cy="34200"/>
          </a:xfrm>
        </p:grpSpPr>
        <p:sp>
          <p:nvSpPr>
            <p:cNvPr id="13" name="Google Shape;17;p2">
              <a:extLst>
                <a:ext uri="{FF2B5EF4-FFF2-40B4-BE49-F238E27FC236}">
                  <a16:creationId xmlns:a16="http://schemas.microsoft.com/office/drawing/2014/main" id="{B3182B55-39AA-E84D-8F4A-07281C9A5EAC}"/>
                </a:ext>
              </a:extLst>
            </p:cNvPr>
            <p:cNvSpPr/>
            <p:nvPr userDrawn="1"/>
          </p:nvSpPr>
          <p:spPr>
            <a:xfrm>
              <a:off x="462527" y="443398"/>
              <a:ext cx="220500" cy="34200"/>
            </a:xfrm>
            <a:prstGeom prst="rect">
              <a:avLst/>
            </a:prstGeom>
            <a:solidFill>
              <a:srgbClr val="0000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4" name="Google Shape;18;p2">
              <a:extLst>
                <a:ext uri="{FF2B5EF4-FFF2-40B4-BE49-F238E27FC236}">
                  <a16:creationId xmlns:a16="http://schemas.microsoft.com/office/drawing/2014/main" id="{B2982864-AD84-0545-A49F-C33654D11905}"/>
                </a:ext>
              </a:extLst>
            </p:cNvPr>
            <p:cNvSpPr/>
            <p:nvPr userDrawn="1"/>
          </p:nvSpPr>
          <p:spPr>
            <a:xfrm>
              <a:off x="682865" y="443398"/>
              <a:ext cx="220500" cy="34200"/>
            </a:xfrm>
            <a:prstGeom prst="rect">
              <a:avLst/>
            </a:prstGeom>
            <a:solidFill>
              <a:srgbClr val="009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sp>
        <p:nvSpPr>
          <p:cNvPr id="15" name="Google Shape;51;p7">
            <a:extLst>
              <a:ext uri="{FF2B5EF4-FFF2-40B4-BE49-F238E27FC236}">
                <a16:creationId xmlns:a16="http://schemas.microsoft.com/office/drawing/2014/main" id="{652DF4B2-79B7-204E-8B3E-EBFCE13C958F}"/>
              </a:ext>
            </a:extLst>
          </p:cNvPr>
          <p:cNvSpPr txBox="1">
            <a:spLocks/>
          </p:cNvSpPr>
          <p:nvPr userDrawn="1"/>
        </p:nvSpPr>
        <p:spPr>
          <a:xfrm>
            <a:off x="10979136" y="6298545"/>
            <a:ext cx="731409" cy="524800"/>
          </a:xfrm>
          <a:prstGeom prst="rect">
            <a:avLst/>
          </a:prstGeom>
        </p:spPr>
        <p:txBody>
          <a:bodyPr spcFirstLastPara="1" wrap="square" lIns="121868" tIns="121868" rIns="121868" bIns="12186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9pPr>
          </a:lstStyle>
          <a:p>
            <a:pPr algn="r"/>
            <a:fld id="{00000000-1234-1234-1234-123412341234}" type="slidenum">
              <a:rPr lang="en-GB" sz="800" smtClean="0"/>
              <a:pPr algn="r"/>
              <a:t>‹#›</a:t>
            </a:fld>
            <a:endParaRPr lang="en-GB" sz="800"/>
          </a:p>
        </p:txBody>
      </p:sp>
      <p:sp>
        <p:nvSpPr>
          <p:cNvPr id="16" name="Google Shape;52;p7">
            <a:extLst>
              <a:ext uri="{FF2B5EF4-FFF2-40B4-BE49-F238E27FC236}">
                <a16:creationId xmlns:a16="http://schemas.microsoft.com/office/drawing/2014/main" id="{D5008BD2-2349-0544-A768-1B50AAD98A6B}"/>
              </a:ext>
            </a:extLst>
          </p:cNvPr>
          <p:cNvSpPr txBox="1"/>
          <p:nvPr userDrawn="1"/>
        </p:nvSpPr>
        <p:spPr>
          <a:xfrm>
            <a:off x="10083834" y="6346339"/>
            <a:ext cx="1330453" cy="429200"/>
          </a:xfrm>
          <a:prstGeom prst="rect">
            <a:avLst/>
          </a:prstGeom>
          <a:noFill/>
          <a:ln>
            <a:noFill/>
          </a:ln>
        </p:spPr>
        <p:txBody>
          <a:bodyPr spcFirstLastPara="1" wrap="square" lIns="121868" tIns="121868" rIns="121868" bIns="121868" anchor="ctr" anchorCtr="0">
            <a:noAutofit/>
          </a:bodyPr>
          <a:lstStyle/>
          <a:p>
            <a:pPr marL="0" lvl="0" indent="0" algn="r" rtl="0">
              <a:spcBef>
                <a:spcPts val="0"/>
              </a:spcBef>
              <a:spcAft>
                <a:spcPts val="0"/>
              </a:spcAft>
              <a:buNone/>
            </a:pPr>
            <a:r>
              <a:rPr lang="en-GB" sz="800">
                <a:solidFill>
                  <a:srgbClr val="A1AAB1"/>
                </a:solidFill>
              </a:rPr>
              <a:t>Confidential</a:t>
            </a:r>
            <a:endParaRPr sz="800" b="1">
              <a:solidFill>
                <a:srgbClr val="A1AAB1"/>
              </a:solidFill>
            </a:endParaRPr>
          </a:p>
        </p:txBody>
      </p:sp>
      <p:pic>
        <p:nvPicPr>
          <p:cNvPr id="17" name="Google Shape;53;p7">
            <a:extLst>
              <a:ext uri="{FF2B5EF4-FFF2-40B4-BE49-F238E27FC236}">
                <a16:creationId xmlns:a16="http://schemas.microsoft.com/office/drawing/2014/main" id="{731793CA-906E-DC48-B42F-7C6A0512389C}"/>
              </a:ext>
            </a:extLst>
          </p:cNvPr>
          <p:cNvPicPr preferRelativeResize="0"/>
          <p:nvPr userDrawn="1"/>
        </p:nvPicPr>
        <p:blipFill>
          <a:blip r:embed="rId2" cstate="print">
            <a:extLst>
              <a:ext uri="{28A0092B-C50C-407E-A947-70E740481C1C}">
                <a14:useLocalDpi xmlns:a14="http://schemas.microsoft.com/office/drawing/2010/main"/>
              </a:ext>
            </a:extLst>
          </a:blip>
          <a:srcRect t="787" b="787"/>
          <a:stretch/>
        </p:blipFill>
        <p:spPr>
          <a:xfrm>
            <a:off x="608843" y="6365471"/>
            <a:ext cx="822726" cy="334535"/>
          </a:xfrm>
          <a:prstGeom prst="rect">
            <a:avLst/>
          </a:prstGeom>
          <a:noFill/>
          <a:ln>
            <a:noFill/>
          </a:ln>
        </p:spPr>
      </p:pic>
      <p:sp>
        <p:nvSpPr>
          <p:cNvPr id="20" name="Text Placeholder 4">
            <a:extLst>
              <a:ext uri="{FF2B5EF4-FFF2-40B4-BE49-F238E27FC236}">
                <a16:creationId xmlns:a16="http://schemas.microsoft.com/office/drawing/2014/main" id="{02D0F975-50D3-B147-91F6-20975A7817AC}"/>
              </a:ext>
            </a:extLst>
          </p:cNvPr>
          <p:cNvSpPr>
            <a:spLocks noGrp="1"/>
          </p:cNvSpPr>
          <p:nvPr>
            <p:ph type="body" sz="quarter" idx="14"/>
          </p:nvPr>
        </p:nvSpPr>
        <p:spPr>
          <a:xfrm>
            <a:off x="495171" y="2303527"/>
            <a:ext cx="4412102" cy="3498257"/>
          </a:xfrm>
        </p:spPr>
        <p:txBody>
          <a:bodyPr/>
          <a:lstStyle>
            <a:lvl1pPr>
              <a:buNone/>
              <a:defRPr>
                <a:solidFill>
                  <a:schemeClr val="tx1"/>
                </a:solidFill>
                <a:latin typeface="Arial" panose="020B0604020202020204" pitchFamily="34" charset="0"/>
                <a:cs typeface="Arial" panose="020B0604020202020204" pitchFamily="34" charset="0"/>
              </a:defRPr>
            </a:lvl1pPr>
            <a:lvl2pPr>
              <a:buNone/>
              <a:defRPr>
                <a:solidFill>
                  <a:schemeClr val="tx1"/>
                </a:solidFill>
                <a:latin typeface="Arial" panose="020B0604020202020204" pitchFamily="34" charset="0"/>
                <a:cs typeface="Arial" panose="020B0604020202020204" pitchFamily="34" charset="0"/>
              </a:defRPr>
            </a:lvl2pPr>
            <a:lvl3pPr>
              <a:buNone/>
              <a:defRPr>
                <a:solidFill>
                  <a:schemeClr val="tx1"/>
                </a:solidFill>
                <a:latin typeface="Arial" panose="020B0604020202020204" pitchFamily="34" charset="0"/>
                <a:cs typeface="Arial" panose="020B0604020202020204" pitchFamily="34" charset="0"/>
              </a:defRPr>
            </a:lvl3pPr>
            <a:lvl4pPr>
              <a:buNone/>
              <a:defRPr>
                <a:solidFill>
                  <a:schemeClr val="tx1"/>
                </a:solidFill>
                <a:latin typeface="Arial" panose="020B0604020202020204" pitchFamily="34" charset="0"/>
                <a:cs typeface="Arial" panose="020B0604020202020204" pitchFamily="34" charset="0"/>
              </a:defRPr>
            </a:lvl4pPr>
            <a:lvl5pPr>
              <a:buNone/>
              <a:defRPr>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5">
            <a:extLst>
              <a:ext uri="{FF2B5EF4-FFF2-40B4-BE49-F238E27FC236}">
                <a16:creationId xmlns:a16="http://schemas.microsoft.com/office/drawing/2014/main" id="{AF265689-00A0-BC40-8340-77C911444735}"/>
              </a:ext>
            </a:extLst>
          </p:cNvPr>
          <p:cNvSpPr>
            <a:spLocks noGrp="1"/>
          </p:cNvSpPr>
          <p:nvPr>
            <p:ph type="body" sz="quarter" idx="10" hasCustomPrompt="1"/>
          </p:nvPr>
        </p:nvSpPr>
        <p:spPr>
          <a:xfrm>
            <a:off x="1532348" y="6363250"/>
            <a:ext cx="2819985" cy="410633"/>
          </a:xfrm>
        </p:spPr>
        <p:txBody>
          <a:bodyPr/>
          <a:lstStyle>
            <a:lvl1pPr>
              <a:buNone/>
              <a:defRPr sz="800">
                <a:latin typeface="+mn-lt"/>
              </a:defRPr>
            </a:lvl1pPr>
            <a:lvl2pPr>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Text Here</a:t>
            </a:r>
          </a:p>
        </p:txBody>
      </p:sp>
    </p:spTree>
    <p:extLst>
      <p:ext uri="{BB962C8B-B14F-4D97-AF65-F5344CB8AC3E}">
        <p14:creationId xmlns:p14="http://schemas.microsoft.com/office/powerpoint/2010/main" val="2405905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_alt2" preserve="1" userDrawn="1">
  <p:cSld name="1_Section Header_alt2">
    <p:spTree>
      <p:nvGrpSpPr>
        <p:cNvPr id="1" name="Shape 46"/>
        <p:cNvGrpSpPr/>
        <p:nvPr/>
      </p:nvGrpSpPr>
      <p:grpSpPr>
        <a:xfrm>
          <a:off x="0" y="0"/>
          <a:ext cx="0" cy="0"/>
          <a:chOff x="0" y="0"/>
          <a:chExt cx="0" cy="0"/>
        </a:xfrm>
      </p:grpSpPr>
      <p:sp>
        <p:nvSpPr>
          <p:cNvPr id="48" name="Google Shape;48;p7"/>
          <p:cNvSpPr txBox="1">
            <a:spLocks noGrp="1"/>
          </p:cNvSpPr>
          <p:nvPr>
            <p:ph type="sldNum" idx="12"/>
          </p:nvPr>
        </p:nvSpPr>
        <p:spPr>
          <a:xfrm>
            <a:off x="11378772" y="6333135"/>
            <a:ext cx="731409" cy="524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algn="r"/>
            <a:fld id="{00000000-1234-1234-1234-123412341234}" type="slidenum">
              <a:rPr lang="en-GB" smtClean="0"/>
              <a:pPr algn="r"/>
              <a:t>‹#›</a:t>
            </a:fld>
            <a:endParaRPr lang="en-GB"/>
          </a:p>
        </p:txBody>
      </p:sp>
      <p:sp>
        <p:nvSpPr>
          <p:cNvPr id="12" name="Google Shape;16;p2">
            <a:extLst>
              <a:ext uri="{FF2B5EF4-FFF2-40B4-BE49-F238E27FC236}">
                <a16:creationId xmlns:a16="http://schemas.microsoft.com/office/drawing/2014/main" id="{DA30DE39-AC02-6D43-9B12-DC74D7228477}"/>
              </a:ext>
            </a:extLst>
          </p:cNvPr>
          <p:cNvSpPr txBox="1">
            <a:spLocks noGrp="1"/>
          </p:cNvSpPr>
          <p:nvPr>
            <p:ph type="title"/>
          </p:nvPr>
        </p:nvSpPr>
        <p:spPr>
          <a:xfrm>
            <a:off x="494808" y="718531"/>
            <a:ext cx="5260170" cy="71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400"/>
              <a:buNone/>
              <a:defRPr sz="3199" b="0">
                <a:solidFill>
                  <a:schemeClr val="tx1"/>
                </a:solidFill>
              </a:defRPr>
            </a:lvl1pPr>
            <a:lvl2pPr lvl="1" rtl="0">
              <a:spcBef>
                <a:spcPts val="0"/>
              </a:spcBef>
              <a:spcAft>
                <a:spcPts val="0"/>
              </a:spcAft>
              <a:buClr>
                <a:schemeClr val="dk2"/>
              </a:buClr>
              <a:buSzPts val="2600"/>
              <a:buNone/>
              <a:defRPr sz="3466">
                <a:solidFill>
                  <a:schemeClr val="dk2"/>
                </a:solidFill>
              </a:defRPr>
            </a:lvl2pPr>
            <a:lvl3pPr lvl="2" rtl="0">
              <a:spcBef>
                <a:spcPts val="0"/>
              </a:spcBef>
              <a:spcAft>
                <a:spcPts val="0"/>
              </a:spcAft>
              <a:buClr>
                <a:schemeClr val="dk2"/>
              </a:buClr>
              <a:buSzPts val="2600"/>
              <a:buNone/>
              <a:defRPr sz="3466">
                <a:solidFill>
                  <a:schemeClr val="dk2"/>
                </a:solidFill>
              </a:defRPr>
            </a:lvl3pPr>
            <a:lvl4pPr lvl="3" rtl="0">
              <a:spcBef>
                <a:spcPts val="0"/>
              </a:spcBef>
              <a:spcAft>
                <a:spcPts val="0"/>
              </a:spcAft>
              <a:buClr>
                <a:schemeClr val="dk2"/>
              </a:buClr>
              <a:buSzPts val="2600"/>
              <a:buNone/>
              <a:defRPr sz="3466">
                <a:solidFill>
                  <a:schemeClr val="dk2"/>
                </a:solidFill>
              </a:defRPr>
            </a:lvl4pPr>
            <a:lvl5pPr lvl="4" rtl="0">
              <a:spcBef>
                <a:spcPts val="0"/>
              </a:spcBef>
              <a:spcAft>
                <a:spcPts val="0"/>
              </a:spcAft>
              <a:buClr>
                <a:schemeClr val="dk2"/>
              </a:buClr>
              <a:buSzPts val="2600"/>
              <a:buNone/>
              <a:defRPr sz="3466">
                <a:solidFill>
                  <a:schemeClr val="dk2"/>
                </a:solidFill>
              </a:defRPr>
            </a:lvl5pPr>
            <a:lvl6pPr lvl="5" rtl="0">
              <a:spcBef>
                <a:spcPts val="0"/>
              </a:spcBef>
              <a:spcAft>
                <a:spcPts val="0"/>
              </a:spcAft>
              <a:buClr>
                <a:schemeClr val="dk2"/>
              </a:buClr>
              <a:buSzPts val="2600"/>
              <a:buNone/>
              <a:defRPr sz="3466">
                <a:solidFill>
                  <a:schemeClr val="dk2"/>
                </a:solidFill>
              </a:defRPr>
            </a:lvl6pPr>
            <a:lvl7pPr lvl="6" rtl="0">
              <a:spcBef>
                <a:spcPts val="0"/>
              </a:spcBef>
              <a:spcAft>
                <a:spcPts val="0"/>
              </a:spcAft>
              <a:buClr>
                <a:schemeClr val="dk2"/>
              </a:buClr>
              <a:buSzPts val="2600"/>
              <a:buNone/>
              <a:defRPr sz="3466">
                <a:solidFill>
                  <a:schemeClr val="dk2"/>
                </a:solidFill>
              </a:defRPr>
            </a:lvl7pPr>
            <a:lvl8pPr lvl="7" rtl="0">
              <a:spcBef>
                <a:spcPts val="0"/>
              </a:spcBef>
              <a:spcAft>
                <a:spcPts val="0"/>
              </a:spcAft>
              <a:buClr>
                <a:schemeClr val="dk2"/>
              </a:buClr>
              <a:buSzPts val="2600"/>
              <a:buNone/>
              <a:defRPr sz="3466">
                <a:solidFill>
                  <a:schemeClr val="dk2"/>
                </a:solidFill>
              </a:defRPr>
            </a:lvl8pPr>
            <a:lvl9pPr lvl="8" rtl="0">
              <a:spcBef>
                <a:spcPts val="0"/>
              </a:spcBef>
              <a:spcAft>
                <a:spcPts val="0"/>
              </a:spcAft>
              <a:buClr>
                <a:schemeClr val="dk2"/>
              </a:buClr>
              <a:buSzPts val="2600"/>
              <a:buNone/>
              <a:defRPr sz="3466">
                <a:solidFill>
                  <a:schemeClr val="dk2"/>
                </a:solidFill>
              </a:defRPr>
            </a:lvl9pPr>
          </a:lstStyle>
          <a:p>
            <a:r>
              <a:rPr lang="en-US"/>
              <a:t>Click to edit Master title style</a:t>
            </a:r>
            <a:endParaRPr/>
          </a:p>
        </p:txBody>
      </p:sp>
      <p:grpSp>
        <p:nvGrpSpPr>
          <p:cNvPr id="4" name="Group 3">
            <a:extLst>
              <a:ext uri="{FF2B5EF4-FFF2-40B4-BE49-F238E27FC236}">
                <a16:creationId xmlns:a16="http://schemas.microsoft.com/office/drawing/2014/main" id="{98C5A816-9DAA-9641-B210-041A3C9DFEB0}"/>
              </a:ext>
            </a:extLst>
          </p:cNvPr>
          <p:cNvGrpSpPr/>
          <p:nvPr userDrawn="1"/>
        </p:nvGrpSpPr>
        <p:grpSpPr>
          <a:xfrm>
            <a:off x="270765" y="591197"/>
            <a:ext cx="587631" cy="45600"/>
            <a:chOff x="462527" y="443398"/>
            <a:chExt cx="440838" cy="34200"/>
          </a:xfrm>
        </p:grpSpPr>
        <p:sp>
          <p:nvSpPr>
            <p:cNvPr id="13" name="Google Shape;17;p2">
              <a:extLst>
                <a:ext uri="{FF2B5EF4-FFF2-40B4-BE49-F238E27FC236}">
                  <a16:creationId xmlns:a16="http://schemas.microsoft.com/office/drawing/2014/main" id="{B3182B55-39AA-E84D-8F4A-07281C9A5EAC}"/>
                </a:ext>
              </a:extLst>
            </p:cNvPr>
            <p:cNvSpPr/>
            <p:nvPr userDrawn="1"/>
          </p:nvSpPr>
          <p:spPr>
            <a:xfrm>
              <a:off x="462527" y="443398"/>
              <a:ext cx="220500" cy="34200"/>
            </a:xfrm>
            <a:prstGeom prst="rect">
              <a:avLst/>
            </a:prstGeom>
            <a:solidFill>
              <a:srgbClr val="0000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4" name="Google Shape;18;p2">
              <a:extLst>
                <a:ext uri="{FF2B5EF4-FFF2-40B4-BE49-F238E27FC236}">
                  <a16:creationId xmlns:a16="http://schemas.microsoft.com/office/drawing/2014/main" id="{B2982864-AD84-0545-A49F-C33654D11905}"/>
                </a:ext>
              </a:extLst>
            </p:cNvPr>
            <p:cNvSpPr/>
            <p:nvPr userDrawn="1"/>
          </p:nvSpPr>
          <p:spPr>
            <a:xfrm>
              <a:off x="682865" y="443398"/>
              <a:ext cx="220500" cy="34200"/>
            </a:xfrm>
            <a:prstGeom prst="rect">
              <a:avLst/>
            </a:prstGeom>
            <a:solidFill>
              <a:srgbClr val="009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sp>
        <p:nvSpPr>
          <p:cNvPr id="15" name="Google Shape;51;p7">
            <a:extLst>
              <a:ext uri="{FF2B5EF4-FFF2-40B4-BE49-F238E27FC236}">
                <a16:creationId xmlns:a16="http://schemas.microsoft.com/office/drawing/2014/main" id="{652DF4B2-79B7-204E-8B3E-EBFCE13C958F}"/>
              </a:ext>
            </a:extLst>
          </p:cNvPr>
          <p:cNvSpPr txBox="1">
            <a:spLocks/>
          </p:cNvSpPr>
          <p:nvPr userDrawn="1"/>
        </p:nvSpPr>
        <p:spPr>
          <a:xfrm>
            <a:off x="10979136" y="6298545"/>
            <a:ext cx="731409" cy="524800"/>
          </a:xfrm>
          <a:prstGeom prst="rect">
            <a:avLst/>
          </a:prstGeom>
        </p:spPr>
        <p:txBody>
          <a:bodyPr spcFirstLastPara="1" wrap="square" lIns="121868" tIns="121868" rIns="121868" bIns="12186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9pPr>
          </a:lstStyle>
          <a:p>
            <a:pPr algn="r"/>
            <a:fld id="{00000000-1234-1234-1234-123412341234}" type="slidenum">
              <a:rPr lang="en-GB" sz="800" smtClean="0"/>
              <a:pPr algn="r"/>
              <a:t>‹#›</a:t>
            </a:fld>
            <a:endParaRPr lang="en-GB" sz="800"/>
          </a:p>
        </p:txBody>
      </p:sp>
      <p:sp>
        <p:nvSpPr>
          <p:cNvPr id="16" name="Google Shape;52;p7">
            <a:extLst>
              <a:ext uri="{FF2B5EF4-FFF2-40B4-BE49-F238E27FC236}">
                <a16:creationId xmlns:a16="http://schemas.microsoft.com/office/drawing/2014/main" id="{D5008BD2-2349-0544-A768-1B50AAD98A6B}"/>
              </a:ext>
            </a:extLst>
          </p:cNvPr>
          <p:cNvSpPr txBox="1"/>
          <p:nvPr userDrawn="1"/>
        </p:nvSpPr>
        <p:spPr>
          <a:xfrm>
            <a:off x="7334250" y="6346339"/>
            <a:ext cx="4080037" cy="429200"/>
          </a:xfrm>
          <a:prstGeom prst="rect">
            <a:avLst/>
          </a:prstGeom>
          <a:noFill/>
          <a:ln>
            <a:noFill/>
          </a:ln>
        </p:spPr>
        <p:txBody>
          <a:bodyPr spcFirstLastPara="1" wrap="square" lIns="121868" tIns="121868" rIns="121868" bIns="121868" anchor="ctr" anchorCtr="0">
            <a:noAutofit/>
          </a:bodyPr>
          <a:lstStyle/>
          <a:p>
            <a:pPr marL="0" lvl="0" indent="0" algn="r" rtl="0">
              <a:spcBef>
                <a:spcPts val="0"/>
              </a:spcBef>
              <a:spcAft>
                <a:spcPts val="0"/>
              </a:spcAft>
              <a:buNone/>
            </a:pPr>
            <a:r>
              <a:rPr lang="en-US" sz="800" dirty="0">
                <a:solidFill>
                  <a:srgbClr val="A1AAB1"/>
                </a:solidFill>
              </a:rPr>
              <a:t>Prepared by Pfizer for non-promotional purposes – Not for further distribution</a:t>
            </a:r>
            <a:endParaRPr sz="800" b="1" dirty="0">
              <a:solidFill>
                <a:srgbClr val="A1AAB1"/>
              </a:solidFill>
            </a:endParaRPr>
          </a:p>
        </p:txBody>
      </p:sp>
      <p:pic>
        <p:nvPicPr>
          <p:cNvPr id="17" name="Google Shape;53;p7">
            <a:extLst>
              <a:ext uri="{FF2B5EF4-FFF2-40B4-BE49-F238E27FC236}">
                <a16:creationId xmlns:a16="http://schemas.microsoft.com/office/drawing/2014/main" id="{731793CA-906E-DC48-B42F-7C6A0512389C}"/>
              </a:ext>
            </a:extLst>
          </p:cNvPr>
          <p:cNvPicPr preferRelativeResize="0"/>
          <p:nvPr userDrawn="1"/>
        </p:nvPicPr>
        <p:blipFill>
          <a:blip r:embed="rId2" cstate="print">
            <a:extLst>
              <a:ext uri="{28A0092B-C50C-407E-A947-70E740481C1C}">
                <a14:useLocalDpi xmlns:a14="http://schemas.microsoft.com/office/drawing/2010/main"/>
              </a:ext>
            </a:extLst>
          </a:blip>
          <a:srcRect t="787" b="787"/>
          <a:stretch/>
        </p:blipFill>
        <p:spPr>
          <a:xfrm>
            <a:off x="349511" y="6365471"/>
            <a:ext cx="822726" cy="334535"/>
          </a:xfrm>
          <a:prstGeom prst="rect">
            <a:avLst/>
          </a:prstGeom>
          <a:noFill/>
          <a:ln>
            <a:noFill/>
          </a:ln>
        </p:spPr>
      </p:pic>
      <p:sp>
        <p:nvSpPr>
          <p:cNvPr id="20" name="Text Placeholder 4">
            <a:extLst>
              <a:ext uri="{FF2B5EF4-FFF2-40B4-BE49-F238E27FC236}">
                <a16:creationId xmlns:a16="http://schemas.microsoft.com/office/drawing/2014/main" id="{02D0F975-50D3-B147-91F6-20975A7817AC}"/>
              </a:ext>
            </a:extLst>
          </p:cNvPr>
          <p:cNvSpPr>
            <a:spLocks noGrp="1"/>
          </p:cNvSpPr>
          <p:nvPr>
            <p:ph type="body" sz="quarter" idx="14"/>
          </p:nvPr>
        </p:nvSpPr>
        <p:spPr>
          <a:xfrm>
            <a:off x="495171" y="2303527"/>
            <a:ext cx="9286746" cy="3498257"/>
          </a:xfrm>
        </p:spPr>
        <p:txBody>
          <a:bodyPr/>
          <a:lstStyle>
            <a:lvl1pPr>
              <a:buNone/>
              <a:defRPr sz="2532">
                <a:solidFill>
                  <a:schemeClr val="tx1"/>
                </a:solidFill>
                <a:latin typeface="Arial" panose="020B0604020202020204" pitchFamily="34" charset="0"/>
                <a:cs typeface="Arial" panose="020B0604020202020204" pitchFamily="34" charset="0"/>
              </a:defRPr>
            </a:lvl1pPr>
            <a:lvl2pPr>
              <a:buNone/>
              <a:defRPr sz="2532">
                <a:solidFill>
                  <a:schemeClr val="tx1"/>
                </a:solidFill>
                <a:latin typeface="Arial" panose="020B0604020202020204" pitchFamily="34" charset="0"/>
                <a:cs typeface="Arial" panose="020B0604020202020204" pitchFamily="34" charset="0"/>
              </a:defRPr>
            </a:lvl2pPr>
            <a:lvl3pPr>
              <a:buNone/>
              <a:defRPr sz="2532">
                <a:solidFill>
                  <a:schemeClr val="tx1"/>
                </a:solidFill>
                <a:latin typeface="Arial" panose="020B0604020202020204" pitchFamily="34" charset="0"/>
                <a:cs typeface="Arial" panose="020B0604020202020204" pitchFamily="34" charset="0"/>
              </a:defRPr>
            </a:lvl3pPr>
            <a:lvl4pPr>
              <a:buNone/>
              <a:defRPr sz="2532">
                <a:solidFill>
                  <a:schemeClr val="tx1"/>
                </a:solidFill>
                <a:latin typeface="Arial" panose="020B0604020202020204" pitchFamily="34" charset="0"/>
                <a:cs typeface="Arial" panose="020B0604020202020204" pitchFamily="34" charset="0"/>
              </a:defRPr>
            </a:lvl4pPr>
            <a:lvl5pPr>
              <a:buNone/>
              <a:defRPr sz="2532">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5">
            <a:extLst>
              <a:ext uri="{FF2B5EF4-FFF2-40B4-BE49-F238E27FC236}">
                <a16:creationId xmlns:a16="http://schemas.microsoft.com/office/drawing/2014/main" id="{88FBFE39-64D6-A043-868D-FBE3B8D66BE1}"/>
              </a:ext>
            </a:extLst>
          </p:cNvPr>
          <p:cNvSpPr>
            <a:spLocks noGrp="1"/>
          </p:cNvSpPr>
          <p:nvPr>
            <p:ph type="body" sz="quarter" idx="10" hasCustomPrompt="1"/>
          </p:nvPr>
        </p:nvSpPr>
        <p:spPr>
          <a:xfrm>
            <a:off x="1532348" y="6363250"/>
            <a:ext cx="2819985" cy="410633"/>
          </a:xfrm>
        </p:spPr>
        <p:txBody>
          <a:bodyPr/>
          <a:lstStyle>
            <a:lvl1pPr>
              <a:buNone/>
              <a:defRPr sz="800">
                <a:latin typeface="+mn-lt"/>
              </a:defRPr>
            </a:lvl1pPr>
            <a:lvl2pPr>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Text Here</a:t>
            </a:r>
          </a:p>
        </p:txBody>
      </p:sp>
    </p:spTree>
    <p:extLst>
      <p:ext uri="{BB962C8B-B14F-4D97-AF65-F5344CB8AC3E}">
        <p14:creationId xmlns:p14="http://schemas.microsoft.com/office/powerpoint/2010/main" val="2895217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Divider Slide">
    <p:bg bwMode="gray">
      <p:bgPr>
        <a:solidFill>
          <a:schemeClr val="bg1">
            <a:lumMod val="95000"/>
          </a:schemeClr>
        </a:solidFill>
        <a:effectLst/>
      </p:bgPr>
    </p:bg>
    <p:spTree>
      <p:nvGrpSpPr>
        <p:cNvPr id="1" name=""/>
        <p:cNvGrpSpPr/>
        <p:nvPr/>
      </p:nvGrpSpPr>
      <p:grpSpPr>
        <a:xfrm>
          <a:off x="0" y="0"/>
          <a:ext cx="0" cy="0"/>
          <a:chOff x="0" y="0"/>
          <a:chExt cx="0" cy="0"/>
        </a:xfrm>
      </p:grpSpPr>
      <p:pic>
        <p:nvPicPr>
          <p:cNvPr id="11" name="Picture Placeholder 4" descr="A picture containing accessory, umbrella, sunglasses, spectacles&#10;&#10;Description automatically generated">
            <a:extLst>
              <a:ext uri="{FF2B5EF4-FFF2-40B4-BE49-F238E27FC236}">
                <a16:creationId xmlns:a16="http://schemas.microsoft.com/office/drawing/2014/main" id="{2DC16F02-BAF4-4EBA-B856-EE0B01A67E69}"/>
              </a:ext>
            </a:extLst>
          </p:cNvPr>
          <p:cNvPicPr>
            <a:picLocks noChangeAspect="1"/>
          </p:cNvPicPr>
          <p:nvPr userDrawn="1"/>
        </p:nvPicPr>
        <p:blipFill rotWithShape="1">
          <a:blip r:embed="rId3" cstate="email">
            <a:clrChange>
              <a:clrFrom>
                <a:srgbClr val="E0E0E0"/>
              </a:clrFrom>
              <a:clrTo>
                <a:srgbClr val="E0E0E0">
                  <a:alpha val="0"/>
                </a:srgbClr>
              </a:clrTo>
            </a:clrChange>
            <a:extLst>
              <a:ext uri="{28A0092B-C50C-407E-A947-70E740481C1C}">
                <a14:useLocalDpi xmlns:a14="http://schemas.microsoft.com/office/drawing/2010/main"/>
              </a:ext>
            </a:extLst>
          </a:blip>
          <a:srcRect/>
          <a:stretch/>
        </p:blipFill>
        <p:spPr bwMode="gray">
          <a:xfrm>
            <a:off x="0" y="0"/>
            <a:ext cx="12188825" cy="6856214"/>
          </a:xfrm>
          <a:prstGeom prst="rect">
            <a:avLst/>
          </a:prstGeom>
        </p:spPr>
      </p:pic>
      <p:sp>
        <p:nvSpPr>
          <p:cNvPr id="5" name="Text Placeholder 4"/>
          <p:cNvSpPr>
            <a:spLocks noGrp="1"/>
          </p:cNvSpPr>
          <p:nvPr>
            <p:ph type="body" sz="quarter" idx="10"/>
          </p:nvPr>
        </p:nvSpPr>
        <p:spPr bwMode="gray">
          <a:xfrm>
            <a:off x="448056" y="4215384"/>
            <a:ext cx="4233672" cy="905256"/>
          </a:xfrm>
        </p:spPr>
        <p:txBody>
          <a:bodyPr lIns="0" tIns="0" rIns="0" bIns="0"/>
          <a:lstStyle>
            <a:lvl1pPr marL="0" indent="0">
              <a:spcBef>
                <a:spcPts val="600"/>
              </a:spcBef>
              <a:buNone/>
              <a:defRPr sz="1800">
                <a:solidFill>
                  <a:schemeClr val="tx1"/>
                </a:solidFill>
                <a:latin typeface="+mn-lt"/>
              </a:defRPr>
            </a:lvl1pPr>
            <a:lvl2pPr marL="400050" indent="0">
              <a:buNone/>
              <a:defRPr/>
            </a:lvl2pPr>
            <a:lvl3pPr marL="742950" indent="0">
              <a:buNone/>
              <a:defRPr/>
            </a:lvl3pPr>
            <a:lvl4pPr marL="1095375" indent="0">
              <a:buNone/>
              <a:defRPr/>
            </a:lvl4pPr>
            <a:lvl5pPr marL="1370012" indent="0">
              <a:buNone/>
              <a:defRPr/>
            </a:lvl5pPr>
          </a:lstStyle>
          <a:p>
            <a:pPr lvl="0"/>
            <a:r>
              <a:rPr lang="en-US"/>
              <a:t>Click to edit Master text styles</a:t>
            </a:r>
          </a:p>
        </p:txBody>
      </p:sp>
      <p:sp>
        <p:nvSpPr>
          <p:cNvPr id="2" name="Title 1"/>
          <p:cNvSpPr>
            <a:spLocks noGrp="1"/>
          </p:cNvSpPr>
          <p:nvPr>
            <p:ph type="ctrTitle"/>
          </p:nvPr>
        </p:nvSpPr>
        <p:spPr bwMode="gray">
          <a:xfrm>
            <a:off x="448056" y="2560320"/>
            <a:ext cx="4233672" cy="1508760"/>
          </a:xfrm>
        </p:spPr>
        <p:txBody>
          <a:bodyPr vert="horz" lIns="0" tIns="0" rIns="0" bIns="0" rtlCol="0" anchor="b" anchorCtr="0">
            <a:noAutofit/>
          </a:bodyPr>
          <a:lstStyle>
            <a:lvl1pPr>
              <a:defRPr lang="en-US" sz="2800" b="0" dirty="0">
                <a:solidFill>
                  <a:schemeClr val="tx1"/>
                </a:solidFill>
              </a:defRPr>
            </a:lvl1pPr>
          </a:lstStyle>
          <a:p>
            <a:pPr lvl="0"/>
            <a:r>
              <a:rPr lang="en-US"/>
              <a:t>Click to edit Master title style</a:t>
            </a:r>
            <a:endParaRPr lang="en-US" dirty="0"/>
          </a:p>
        </p:txBody>
      </p:sp>
      <p:sp>
        <p:nvSpPr>
          <p:cNvPr id="13" name="Google Shape;49;p7">
            <a:extLst>
              <a:ext uri="{FF2B5EF4-FFF2-40B4-BE49-F238E27FC236}">
                <a16:creationId xmlns:a16="http://schemas.microsoft.com/office/drawing/2014/main" id="{D01DEFE8-92EA-4D72-9911-E9444EF4C65B}"/>
              </a:ext>
            </a:extLst>
          </p:cNvPr>
          <p:cNvSpPr/>
          <p:nvPr userDrawn="1"/>
        </p:nvSpPr>
        <p:spPr bwMode="gray">
          <a:xfrm>
            <a:off x="0" y="6216149"/>
            <a:ext cx="12188825" cy="641784"/>
          </a:xfrm>
          <a:prstGeom prst="rect">
            <a:avLst/>
          </a:pr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dirty="0"/>
          </a:p>
        </p:txBody>
      </p:sp>
      <p:pic>
        <p:nvPicPr>
          <p:cNvPr id="19" name="Google Shape;53;p7">
            <a:extLst>
              <a:ext uri="{FF2B5EF4-FFF2-40B4-BE49-F238E27FC236}">
                <a16:creationId xmlns:a16="http://schemas.microsoft.com/office/drawing/2014/main" id="{BE63A6E2-6A45-48C5-AAB5-635C131502E0}"/>
              </a:ext>
            </a:extLst>
          </p:cNvPr>
          <p:cNvPicPr preferRelativeResize="0">
            <a:picLocks noChangeAspect="1"/>
          </p:cNvPicPr>
          <p:nvPr userDrawn="1"/>
        </p:nvPicPr>
        <p:blipFill>
          <a:blip r:embed="rId4" cstate="email">
            <a:extLst>
              <a:ext uri="{28A0092B-C50C-407E-A947-70E740481C1C}">
                <a14:useLocalDpi xmlns:a14="http://schemas.microsoft.com/office/drawing/2010/main"/>
              </a:ext>
            </a:extLst>
          </a:blip>
          <a:srcRect t="787" b="787"/>
          <a:stretch/>
        </p:blipFill>
        <p:spPr bwMode="gray">
          <a:xfrm>
            <a:off x="446798" y="6346662"/>
            <a:ext cx="914400" cy="371811"/>
          </a:xfrm>
          <a:prstGeom prst="rect">
            <a:avLst/>
          </a:prstGeom>
          <a:noFill/>
          <a:ln>
            <a:noFill/>
          </a:ln>
        </p:spPr>
      </p:pic>
      <p:sp>
        <p:nvSpPr>
          <p:cNvPr id="10" name="Slide Number Placeholder 5">
            <a:extLst>
              <a:ext uri="{FF2B5EF4-FFF2-40B4-BE49-F238E27FC236}">
                <a16:creationId xmlns:a16="http://schemas.microsoft.com/office/drawing/2014/main" id="{CCDF916F-8B26-4E62-8230-AE3626C83AC8}"/>
              </a:ext>
            </a:extLst>
          </p:cNvPr>
          <p:cNvSpPr txBox="1">
            <a:spLocks/>
          </p:cNvSpPr>
          <p:nvPr userDrawn="1"/>
        </p:nvSpPr>
        <p:spPr bwMode="gray">
          <a:xfrm>
            <a:off x="11463338" y="6303596"/>
            <a:ext cx="276298"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dirty="0">
              <a:solidFill>
                <a:srgbClr val="A1AAB1"/>
              </a:solidFill>
              <a:latin typeface="+mn-lt"/>
            </a:endParaRPr>
          </a:p>
        </p:txBody>
      </p:sp>
      <p:sp>
        <p:nvSpPr>
          <p:cNvPr id="12" name="Google Shape;52;p7">
            <a:extLst>
              <a:ext uri="{FF2B5EF4-FFF2-40B4-BE49-F238E27FC236}">
                <a16:creationId xmlns:a16="http://schemas.microsoft.com/office/drawing/2014/main" id="{D17E9775-5F61-47C4-BE37-0F43B8E05FC5}"/>
              </a:ext>
            </a:extLst>
          </p:cNvPr>
          <p:cNvSpPr txBox="1"/>
          <p:nvPr userDrawn="1"/>
        </p:nvSpPr>
        <p:spPr bwMode="gray">
          <a:xfrm>
            <a:off x="6094412" y="6303596"/>
            <a:ext cx="5347496" cy="335382"/>
          </a:xfrm>
          <a:prstGeom prst="rect">
            <a:avLst/>
          </a:prstGeom>
          <a:noFill/>
          <a:ln>
            <a:noFill/>
          </a:ln>
        </p:spPr>
        <p:txBody>
          <a:bodyPr spcFirstLastPara="1" wrap="square" lIns="0" tIns="0" rIns="0" bIns="0" anchor="b" anchorCtr="0">
            <a:noAutofit/>
          </a:bodyPr>
          <a:lstStyle/>
          <a:p>
            <a:pPr marL="0" lvl="0" indent="0" algn="r" rtl="0">
              <a:lnSpc>
                <a:spcPct val="90000"/>
              </a:lnSpc>
              <a:spcBef>
                <a:spcPts val="0"/>
              </a:spcBef>
              <a:spcAft>
                <a:spcPts val="0"/>
              </a:spcAft>
              <a:buNone/>
            </a:pPr>
            <a:r>
              <a:rPr lang="en-US" sz="800" dirty="0">
                <a:solidFill>
                  <a:srgbClr val="A1AAB1"/>
                </a:solidFill>
              </a:rPr>
              <a:t>Prepared by Pfizer for non-promotional purposes – Not for further distribution</a:t>
            </a:r>
            <a:endParaRPr sz="800" b="1" dirty="0">
              <a:solidFill>
                <a:srgbClr val="A1AAB1"/>
              </a:solidFill>
            </a:endParaRPr>
          </a:p>
        </p:txBody>
      </p:sp>
    </p:spTree>
    <p:custDataLst>
      <p:tags r:id="rId1"/>
    </p:custDataLst>
    <p:extLst>
      <p:ext uri="{BB962C8B-B14F-4D97-AF65-F5344CB8AC3E}">
        <p14:creationId xmlns:p14="http://schemas.microsoft.com/office/powerpoint/2010/main" val="19146391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_alt2" preserve="1" userDrawn="1">
  <p:cSld name="1_Section Header_alt2">
    <p:spTree>
      <p:nvGrpSpPr>
        <p:cNvPr id="1" name="Shape 46"/>
        <p:cNvGrpSpPr/>
        <p:nvPr/>
      </p:nvGrpSpPr>
      <p:grpSpPr>
        <a:xfrm>
          <a:off x="0" y="0"/>
          <a:ext cx="0" cy="0"/>
          <a:chOff x="0" y="0"/>
          <a:chExt cx="0" cy="0"/>
        </a:xfrm>
      </p:grpSpPr>
      <p:sp>
        <p:nvSpPr>
          <p:cNvPr id="48" name="Google Shape;48;p7"/>
          <p:cNvSpPr txBox="1">
            <a:spLocks noGrp="1"/>
          </p:cNvSpPr>
          <p:nvPr>
            <p:ph type="sldNum" idx="12"/>
          </p:nvPr>
        </p:nvSpPr>
        <p:spPr>
          <a:xfrm>
            <a:off x="11378772" y="6333135"/>
            <a:ext cx="731409" cy="524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algn="r"/>
            <a:fld id="{00000000-1234-1234-1234-123412341234}" type="slidenum">
              <a:rPr lang="en-GB" smtClean="0"/>
              <a:pPr algn="r"/>
              <a:t>‹#›</a:t>
            </a:fld>
            <a:endParaRPr lang="en-GB"/>
          </a:p>
        </p:txBody>
      </p:sp>
      <p:sp>
        <p:nvSpPr>
          <p:cNvPr id="12" name="Google Shape;16;p2">
            <a:extLst>
              <a:ext uri="{FF2B5EF4-FFF2-40B4-BE49-F238E27FC236}">
                <a16:creationId xmlns:a16="http://schemas.microsoft.com/office/drawing/2014/main" id="{DA30DE39-AC02-6D43-9B12-DC74D7228477}"/>
              </a:ext>
            </a:extLst>
          </p:cNvPr>
          <p:cNvSpPr txBox="1">
            <a:spLocks noGrp="1"/>
          </p:cNvSpPr>
          <p:nvPr>
            <p:ph type="title"/>
          </p:nvPr>
        </p:nvSpPr>
        <p:spPr>
          <a:xfrm>
            <a:off x="494808" y="718531"/>
            <a:ext cx="5260170" cy="71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400"/>
              <a:buNone/>
              <a:defRPr sz="3199" b="0">
                <a:solidFill>
                  <a:schemeClr val="tx1"/>
                </a:solidFill>
              </a:defRPr>
            </a:lvl1pPr>
            <a:lvl2pPr lvl="1" rtl="0">
              <a:spcBef>
                <a:spcPts val="0"/>
              </a:spcBef>
              <a:spcAft>
                <a:spcPts val="0"/>
              </a:spcAft>
              <a:buClr>
                <a:schemeClr val="dk2"/>
              </a:buClr>
              <a:buSzPts val="2600"/>
              <a:buNone/>
              <a:defRPr sz="3466">
                <a:solidFill>
                  <a:schemeClr val="dk2"/>
                </a:solidFill>
              </a:defRPr>
            </a:lvl2pPr>
            <a:lvl3pPr lvl="2" rtl="0">
              <a:spcBef>
                <a:spcPts val="0"/>
              </a:spcBef>
              <a:spcAft>
                <a:spcPts val="0"/>
              </a:spcAft>
              <a:buClr>
                <a:schemeClr val="dk2"/>
              </a:buClr>
              <a:buSzPts val="2600"/>
              <a:buNone/>
              <a:defRPr sz="3466">
                <a:solidFill>
                  <a:schemeClr val="dk2"/>
                </a:solidFill>
              </a:defRPr>
            </a:lvl3pPr>
            <a:lvl4pPr lvl="3" rtl="0">
              <a:spcBef>
                <a:spcPts val="0"/>
              </a:spcBef>
              <a:spcAft>
                <a:spcPts val="0"/>
              </a:spcAft>
              <a:buClr>
                <a:schemeClr val="dk2"/>
              </a:buClr>
              <a:buSzPts val="2600"/>
              <a:buNone/>
              <a:defRPr sz="3466">
                <a:solidFill>
                  <a:schemeClr val="dk2"/>
                </a:solidFill>
              </a:defRPr>
            </a:lvl4pPr>
            <a:lvl5pPr lvl="4" rtl="0">
              <a:spcBef>
                <a:spcPts val="0"/>
              </a:spcBef>
              <a:spcAft>
                <a:spcPts val="0"/>
              </a:spcAft>
              <a:buClr>
                <a:schemeClr val="dk2"/>
              </a:buClr>
              <a:buSzPts val="2600"/>
              <a:buNone/>
              <a:defRPr sz="3466">
                <a:solidFill>
                  <a:schemeClr val="dk2"/>
                </a:solidFill>
              </a:defRPr>
            </a:lvl5pPr>
            <a:lvl6pPr lvl="5" rtl="0">
              <a:spcBef>
                <a:spcPts val="0"/>
              </a:spcBef>
              <a:spcAft>
                <a:spcPts val="0"/>
              </a:spcAft>
              <a:buClr>
                <a:schemeClr val="dk2"/>
              </a:buClr>
              <a:buSzPts val="2600"/>
              <a:buNone/>
              <a:defRPr sz="3466">
                <a:solidFill>
                  <a:schemeClr val="dk2"/>
                </a:solidFill>
              </a:defRPr>
            </a:lvl6pPr>
            <a:lvl7pPr lvl="6" rtl="0">
              <a:spcBef>
                <a:spcPts val="0"/>
              </a:spcBef>
              <a:spcAft>
                <a:spcPts val="0"/>
              </a:spcAft>
              <a:buClr>
                <a:schemeClr val="dk2"/>
              </a:buClr>
              <a:buSzPts val="2600"/>
              <a:buNone/>
              <a:defRPr sz="3466">
                <a:solidFill>
                  <a:schemeClr val="dk2"/>
                </a:solidFill>
              </a:defRPr>
            </a:lvl7pPr>
            <a:lvl8pPr lvl="7" rtl="0">
              <a:spcBef>
                <a:spcPts val="0"/>
              </a:spcBef>
              <a:spcAft>
                <a:spcPts val="0"/>
              </a:spcAft>
              <a:buClr>
                <a:schemeClr val="dk2"/>
              </a:buClr>
              <a:buSzPts val="2600"/>
              <a:buNone/>
              <a:defRPr sz="3466">
                <a:solidFill>
                  <a:schemeClr val="dk2"/>
                </a:solidFill>
              </a:defRPr>
            </a:lvl8pPr>
            <a:lvl9pPr lvl="8" rtl="0">
              <a:spcBef>
                <a:spcPts val="0"/>
              </a:spcBef>
              <a:spcAft>
                <a:spcPts val="0"/>
              </a:spcAft>
              <a:buClr>
                <a:schemeClr val="dk2"/>
              </a:buClr>
              <a:buSzPts val="2600"/>
              <a:buNone/>
              <a:defRPr sz="3466">
                <a:solidFill>
                  <a:schemeClr val="dk2"/>
                </a:solidFill>
              </a:defRPr>
            </a:lvl9pPr>
          </a:lstStyle>
          <a:p>
            <a:r>
              <a:rPr lang="en-US"/>
              <a:t>Click to edit Master title style</a:t>
            </a:r>
            <a:endParaRPr/>
          </a:p>
        </p:txBody>
      </p:sp>
      <p:grpSp>
        <p:nvGrpSpPr>
          <p:cNvPr id="4" name="Group 3">
            <a:extLst>
              <a:ext uri="{FF2B5EF4-FFF2-40B4-BE49-F238E27FC236}">
                <a16:creationId xmlns:a16="http://schemas.microsoft.com/office/drawing/2014/main" id="{98C5A816-9DAA-9641-B210-041A3C9DFEB0}"/>
              </a:ext>
            </a:extLst>
          </p:cNvPr>
          <p:cNvGrpSpPr/>
          <p:nvPr userDrawn="1"/>
        </p:nvGrpSpPr>
        <p:grpSpPr>
          <a:xfrm>
            <a:off x="616542" y="591197"/>
            <a:ext cx="587631" cy="45600"/>
            <a:chOff x="462527" y="443398"/>
            <a:chExt cx="440838" cy="34200"/>
          </a:xfrm>
        </p:grpSpPr>
        <p:sp>
          <p:nvSpPr>
            <p:cNvPr id="13" name="Google Shape;17;p2">
              <a:extLst>
                <a:ext uri="{FF2B5EF4-FFF2-40B4-BE49-F238E27FC236}">
                  <a16:creationId xmlns:a16="http://schemas.microsoft.com/office/drawing/2014/main" id="{B3182B55-39AA-E84D-8F4A-07281C9A5EAC}"/>
                </a:ext>
              </a:extLst>
            </p:cNvPr>
            <p:cNvSpPr/>
            <p:nvPr userDrawn="1"/>
          </p:nvSpPr>
          <p:spPr>
            <a:xfrm>
              <a:off x="462527" y="443398"/>
              <a:ext cx="220500" cy="34200"/>
            </a:xfrm>
            <a:prstGeom prst="rect">
              <a:avLst/>
            </a:prstGeom>
            <a:solidFill>
              <a:srgbClr val="0000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sp>
          <p:nvSpPr>
            <p:cNvPr id="14" name="Google Shape;18;p2">
              <a:extLst>
                <a:ext uri="{FF2B5EF4-FFF2-40B4-BE49-F238E27FC236}">
                  <a16:creationId xmlns:a16="http://schemas.microsoft.com/office/drawing/2014/main" id="{B2982864-AD84-0545-A49F-C33654D11905}"/>
                </a:ext>
              </a:extLst>
            </p:cNvPr>
            <p:cNvSpPr/>
            <p:nvPr userDrawn="1"/>
          </p:nvSpPr>
          <p:spPr>
            <a:xfrm>
              <a:off x="682865" y="443398"/>
              <a:ext cx="220500" cy="34200"/>
            </a:xfrm>
            <a:prstGeom prst="rect">
              <a:avLst/>
            </a:prstGeom>
            <a:solidFill>
              <a:srgbClr val="009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9"/>
            </a:p>
          </p:txBody>
        </p:sp>
      </p:grpSp>
      <p:sp>
        <p:nvSpPr>
          <p:cNvPr id="15" name="Google Shape;51;p7">
            <a:extLst>
              <a:ext uri="{FF2B5EF4-FFF2-40B4-BE49-F238E27FC236}">
                <a16:creationId xmlns:a16="http://schemas.microsoft.com/office/drawing/2014/main" id="{652DF4B2-79B7-204E-8B3E-EBFCE13C958F}"/>
              </a:ext>
            </a:extLst>
          </p:cNvPr>
          <p:cNvSpPr txBox="1">
            <a:spLocks/>
          </p:cNvSpPr>
          <p:nvPr userDrawn="1"/>
        </p:nvSpPr>
        <p:spPr>
          <a:xfrm>
            <a:off x="10979136" y="6298545"/>
            <a:ext cx="731409" cy="524800"/>
          </a:xfrm>
          <a:prstGeom prst="rect">
            <a:avLst/>
          </a:prstGeom>
        </p:spPr>
        <p:txBody>
          <a:bodyPr spcFirstLastPara="1" wrap="square" lIns="121868" tIns="121868" rIns="121868" bIns="12186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9pPr>
          </a:lstStyle>
          <a:p>
            <a:pPr algn="r"/>
            <a:fld id="{00000000-1234-1234-1234-123412341234}" type="slidenum">
              <a:rPr lang="en-GB" sz="800" smtClean="0"/>
              <a:pPr algn="r"/>
              <a:t>‹#›</a:t>
            </a:fld>
            <a:endParaRPr lang="en-GB" sz="800"/>
          </a:p>
        </p:txBody>
      </p:sp>
      <p:sp>
        <p:nvSpPr>
          <p:cNvPr id="16" name="Google Shape;52;p7">
            <a:extLst>
              <a:ext uri="{FF2B5EF4-FFF2-40B4-BE49-F238E27FC236}">
                <a16:creationId xmlns:a16="http://schemas.microsoft.com/office/drawing/2014/main" id="{D5008BD2-2349-0544-A768-1B50AAD98A6B}"/>
              </a:ext>
            </a:extLst>
          </p:cNvPr>
          <p:cNvSpPr txBox="1"/>
          <p:nvPr userDrawn="1"/>
        </p:nvSpPr>
        <p:spPr>
          <a:xfrm>
            <a:off x="10083834" y="6346339"/>
            <a:ext cx="1330453" cy="429200"/>
          </a:xfrm>
          <a:prstGeom prst="rect">
            <a:avLst/>
          </a:prstGeom>
          <a:noFill/>
          <a:ln>
            <a:noFill/>
          </a:ln>
        </p:spPr>
        <p:txBody>
          <a:bodyPr spcFirstLastPara="1" wrap="square" lIns="121868" tIns="121868" rIns="121868" bIns="121868" anchor="ctr" anchorCtr="0">
            <a:noAutofit/>
          </a:bodyPr>
          <a:lstStyle/>
          <a:p>
            <a:pPr marL="0" lvl="0" indent="0" algn="r" rtl="0">
              <a:spcBef>
                <a:spcPts val="0"/>
              </a:spcBef>
              <a:spcAft>
                <a:spcPts val="0"/>
              </a:spcAft>
              <a:buNone/>
            </a:pPr>
            <a:r>
              <a:rPr lang="en-GB" sz="800">
                <a:solidFill>
                  <a:srgbClr val="A1AAB1"/>
                </a:solidFill>
              </a:rPr>
              <a:t>Confidential</a:t>
            </a:r>
            <a:endParaRPr sz="800" b="1">
              <a:solidFill>
                <a:srgbClr val="A1AAB1"/>
              </a:solidFill>
            </a:endParaRPr>
          </a:p>
        </p:txBody>
      </p:sp>
      <p:pic>
        <p:nvPicPr>
          <p:cNvPr id="17" name="Google Shape;53;p7">
            <a:extLst>
              <a:ext uri="{FF2B5EF4-FFF2-40B4-BE49-F238E27FC236}">
                <a16:creationId xmlns:a16="http://schemas.microsoft.com/office/drawing/2014/main" id="{731793CA-906E-DC48-B42F-7C6A0512389C}"/>
              </a:ext>
            </a:extLst>
          </p:cNvPr>
          <p:cNvPicPr preferRelativeResize="0"/>
          <p:nvPr userDrawn="1"/>
        </p:nvPicPr>
        <p:blipFill>
          <a:blip r:embed="rId2" cstate="print">
            <a:extLst>
              <a:ext uri="{28A0092B-C50C-407E-A947-70E740481C1C}">
                <a14:useLocalDpi xmlns:a14="http://schemas.microsoft.com/office/drawing/2010/main"/>
              </a:ext>
            </a:extLst>
          </a:blip>
          <a:srcRect t="787" b="787"/>
          <a:stretch/>
        </p:blipFill>
        <p:spPr>
          <a:xfrm>
            <a:off x="608843" y="6365471"/>
            <a:ext cx="822726" cy="334535"/>
          </a:xfrm>
          <a:prstGeom prst="rect">
            <a:avLst/>
          </a:prstGeom>
          <a:noFill/>
          <a:ln>
            <a:noFill/>
          </a:ln>
        </p:spPr>
      </p:pic>
      <p:sp>
        <p:nvSpPr>
          <p:cNvPr id="20" name="Text Placeholder 4">
            <a:extLst>
              <a:ext uri="{FF2B5EF4-FFF2-40B4-BE49-F238E27FC236}">
                <a16:creationId xmlns:a16="http://schemas.microsoft.com/office/drawing/2014/main" id="{02D0F975-50D3-B147-91F6-20975A7817AC}"/>
              </a:ext>
            </a:extLst>
          </p:cNvPr>
          <p:cNvSpPr>
            <a:spLocks noGrp="1"/>
          </p:cNvSpPr>
          <p:nvPr>
            <p:ph type="body" sz="quarter" idx="14" hasCustomPrompt="1"/>
          </p:nvPr>
        </p:nvSpPr>
        <p:spPr>
          <a:xfrm>
            <a:off x="303793" y="2303529"/>
            <a:ext cx="3284907" cy="844787"/>
          </a:xfrm>
        </p:spPr>
        <p:txBody>
          <a:bodyPr/>
          <a:lstStyle>
            <a:lvl1pPr algn="l">
              <a:buNone/>
              <a:defRPr sz="2132">
                <a:solidFill>
                  <a:schemeClr val="accent1"/>
                </a:solidFill>
                <a:latin typeface="Arial" panose="020B0604020202020204" pitchFamily="34" charset="0"/>
                <a:cs typeface="Arial" panose="020B0604020202020204" pitchFamily="34" charset="0"/>
              </a:defRPr>
            </a:lvl1pPr>
            <a:lvl2pPr>
              <a:buNone/>
              <a:defRPr sz="2532">
                <a:solidFill>
                  <a:schemeClr val="tx1"/>
                </a:solidFill>
                <a:latin typeface="Arial" panose="020B0604020202020204" pitchFamily="34" charset="0"/>
                <a:cs typeface="Arial" panose="020B0604020202020204" pitchFamily="34" charset="0"/>
              </a:defRPr>
            </a:lvl2pPr>
            <a:lvl3pPr>
              <a:buNone/>
              <a:defRPr sz="2532">
                <a:solidFill>
                  <a:schemeClr val="tx1"/>
                </a:solidFill>
                <a:latin typeface="Arial" panose="020B0604020202020204" pitchFamily="34" charset="0"/>
                <a:cs typeface="Arial" panose="020B0604020202020204" pitchFamily="34" charset="0"/>
              </a:defRPr>
            </a:lvl3pPr>
            <a:lvl4pPr>
              <a:buNone/>
              <a:defRPr sz="2532">
                <a:solidFill>
                  <a:schemeClr val="tx1"/>
                </a:solidFill>
                <a:latin typeface="Arial" panose="020B0604020202020204" pitchFamily="34" charset="0"/>
                <a:cs typeface="Arial" panose="020B0604020202020204" pitchFamily="34" charset="0"/>
              </a:defRPr>
            </a:lvl4pPr>
            <a:lvl5pPr>
              <a:buNone/>
              <a:defRPr sz="2532">
                <a:solidFill>
                  <a:schemeClr val="tx1"/>
                </a:solidFill>
                <a:latin typeface="Arial" panose="020B0604020202020204" pitchFamily="34" charset="0"/>
                <a:cs typeface="Arial" panose="020B0604020202020204" pitchFamily="34" charset="0"/>
              </a:defRPr>
            </a:lvl5pPr>
          </a:lstStyle>
          <a:p>
            <a:pPr lvl="0"/>
            <a:r>
              <a:rPr lang="en-US"/>
              <a:t>Click to edit title</a:t>
            </a:r>
          </a:p>
          <a:p>
            <a:pPr lvl="0"/>
            <a:endParaRPr lang="en-US"/>
          </a:p>
          <a:p>
            <a:pPr lvl="0"/>
            <a:endParaRPr lang="en-US"/>
          </a:p>
        </p:txBody>
      </p:sp>
      <p:sp>
        <p:nvSpPr>
          <p:cNvPr id="23" name="Text Placeholder 4">
            <a:extLst>
              <a:ext uri="{FF2B5EF4-FFF2-40B4-BE49-F238E27FC236}">
                <a16:creationId xmlns:a16="http://schemas.microsoft.com/office/drawing/2014/main" id="{60B4CF1F-2411-7841-84F3-AED8781EC062}"/>
              </a:ext>
            </a:extLst>
          </p:cNvPr>
          <p:cNvSpPr>
            <a:spLocks noGrp="1"/>
          </p:cNvSpPr>
          <p:nvPr>
            <p:ph type="body" sz="quarter" idx="15" hasCustomPrompt="1"/>
          </p:nvPr>
        </p:nvSpPr>
        <p:spPr>
          <a:xfrm>
            <a:off x="303793" y="3167772"/>
            <a:ext cx="3284907" cy="1925091"/>
          </a:xfrm>
        </p:spPr>
        <p:txBody>
          <a:bodyPr/>
          <a:lstStyle>
            <a:lvl1pPr algn="l">
              <a:buFont typeface="Arial" panose="020B0604020202020204" pitchFamily="34" charset="0"/>
              <a:buNone/>
              <a:defRPr sz="1467">
                <a:solidFill>
                  <a:schemeClr val="tx1"/>
                </a:solidFill>
                <a:latin typeface="Arial" panose="020B0604020202020204" pitchFamily="34" charset="0"/>
                <a:cs typeface="Arial" panose="020B0604020202020204" pitchFamily="34" charset="0"/>
              </a:defRPr>
            </a:lvl1pPr>
            <a:lvl2pPr>
              <a:buNone/>
              <a:defRPr sz="2532">
                <a:solidFill>
                  <a:schemeClr val="tx1"/>
                </a:solidFill>
                <a:latin typeface="Arial" panose="020B0604020202020204" pitchFamily="34" charset="0"/>
                <a:cs typeface="Arial" panose="020B0604020202020204" pitchFamily="34" charset="0"/>
              </a:defRPr>
            </a:lvl2pPr>
            <a:lvl3pPr>
              <a:buNone/>
              <a:defRPr sz="2532">
                <a:solidFill>
                  <a:schemeClr val="tx1"/>
                </a:solidFill>
                <a:latin typeface="Arial" panose="020B0604020202020204" pitchFamily="34" charset="0"/>
                <a:cs typeface="Arial" panose="020B0604020202020204" pitchFamily="34" charset="0"/>
              </a:defRPr>
            </a:lvl3pPr>
            <a:lvl4pPr>
              <a:buNone/>
              <a:defRPr sz="2532">
                <a:solidFill>
                  <a:schemeClr val="tx1"/>
                </a:solidFill>
                <a:latin typeface="Arial" panose="020B0604020202020204" pitchFamily="34" charset="0"/>
                <a:cs typeface="Arial" panose="020B0604020202020204" pitchFamily="34" charset="0"/>
              </a:defRPr>
            </a:lvl4pPr>
            <a:lvl5pPr>
              <a:buNone/>
              <a:defRPr sz="2532">
                <a:solidFill>
                  <a:schemeClr val="tx1"/>
                </a:solidFill>
                <a:latin typeface="Arial" panose="020B0604020202020204" pitchFamily="34" charset="0"/>
                <a:cs typeface="Arial" panose="020B0604020202020204" pitchFamily="34" charset="0"/>
              </a:defRPr>
            </a:lvl5pPr>
          </a:lstStyle>
          <a:p>
            <a:pPr lvl="0"/>
            <a:r>
              <a:rPr lang="en-US"/>
              <a:t>Click to edit title</a:t>
            </a:r>
          </a:p>
          <a:p>
            <a:pPr lvl="0"/>
            <a:endParaRPr lang="en-US"/>
          </a:p>
          <a:p>
            <a:pPr lvl="0"/>
            <a:endParaRPr lang="en-US"/>
          </a:p>
        </p:txBody>
      </p:sp>
      <p:sp>
        <p:nvSpPr>
          <p:cNvPr id="24" name="Text Placeholder 4">
            <a:extLst>
              <a:ext uri="{FF2B5EF4-FFF2-40B4-BE49-F238E27FC236}">
                <a16:creationId xmlns:a16="http://schemas.microsoft.com/office/drawing/2014/main" id="{FED3A542-DBBA-234E-B2D4-22600393D33C}"/>
              </a:ext>
            </a:extLst>
          </p:cNvPr>
          <p:cNvSpPr>
            <a:spLocks noGrp="1"/>
          </p:cNvSpPr>
          <p:nvPr>
            <p:ph type="body" sz="quarter" idx="16" hasCustomPrompt="1"/>
          </p:nvPr>
        </p:nvSpPr>
        <p:spPr>
          <a:xfrm>
            <a:off x="3975866" y="2303529"/>
            <a:ext cx="3284907" cy="844787"/>
          </a:xfrm>
        </p:spPr>
        <p:txBody>
          <a:bodyPr/>
          <a:lstStyle>
            <a:lvl1pPr algn="l">
              <a:buNone/>
              <a:defRPr sz="2132">
                <a:solidFill>
                  <a:schemeClr val="accent1"/>
                </a:solidFill>
                <a:latin typeface="Arial" panose="020B0604020202020204" pitchFamily="34" charset="0"/>
                <a:cs typeface="Arial" panose="020B0604020202020204" pitchFamily="34" charset="0"/>
              </a:defRPr>
            </a:lvl1pPr>
            <a:lvl2pPr>
              <a:buNone/>
              <a:defRPr sz="2532">
                <a:solidFill>
                  <a:schemeClr val="tx1"/>
                </a:solidFill>
                <a:latin typeface="Arial" panose="020B0604020202020204" pitchFamily="34" charset="0"/>
                <a:cs typeface="Arial" panose="020B0604020202020204" pitchFamily="34" charset="0"/>
              </a:defRPr>
            </a:lvl2pPr>
            <a:lvl3pPr>
              <a:buNone/>
              <a:defRPr sz="2532">
                <a:solidFill>
                  <a:schemeClr val="tx1"/>
                </a:solidFill>
                <a:latin typeface="Arial" panose="020B0604020202020204" pitchFamily="34" charset="0"/>
                <a:cs typeface="Arial" panose="020B0604020202020204" pitchFamily="34" charset="0"/>
              </a:defRPr>
            </a:lvl3pPr>
            <a:lvl4pPr>
              <a:buNone/>
              <a:defRPr sz="2532">
                <a:solidFill>
                  <a:schemeClr val="tx1"/>
                </a:solidFill>
                <a:latin typeface="Arial" panose="020B0604020202020204" pitchFamily="34" charset="0"/>
                <a:cs typeface="Arial" panose="020B0604020202020204" pitchFamily="34" charset="0"/>
              </a:defRPr>
            </a:lvl4pPr>
            <a:lvl5pPr>
              <a:buNone/>
              <a:defRPr sz="2532">
                <a:solidFill>
                  <a:schemeClr val="tx1"/>
                </a:solidFill>
                <a:latin typeface="Arial" panose="020B0604020202020204" pitchFamily="34" charset="0"/>
                <a:cs typeface="Arial" panose="020B0604020202020204" pitchFamily="34" charset="0"/>
              </a:defRPr>
            </a:lvl5pPr>
          </a:lstStyle>
          <a:p>
            <a:pPr lvl="0"/>
            <a:r>
              <a:rPr lang="en-US"/>
              <a:t>Click to edit title</a:t>
            </a:r>
          </a:p>
          <a:p>
            <a:pPr lvl="0"/>
            <a:endParaRPr lang="en-US"/>
          </a:p>
          <a:p>
            <a:pPr lvl="0"/>
            <a:endParaRPr lang="en-US"/>
          </a:p>
        </p:txBody>
      </p:sp>
      <p:sp>
        <p:nvSpPr>
          <p:cNvPr id="25" name="Text Placeholder 4">
            <a:extLst>
              <a:ext uri="{FF2B5EF4-FFF2-40B4-BE49-F238E27FC236}">
                <a16:creationId xmlns:a16="http://schemas.microsoft.com/office/drawing/2014/main" id="{B0259B09-53EA-0946-8739-72825EF4A852}"/>
              </a:ext>
            </a:extLst>
          </p:cNvPr>
          <p:cNvSpPr>
            <a:spLocks noGrp="1"/>
          </p:cNvSpPr>
          <p:nvPr>
            <p:ph type="body" sz="quarter" idx="17" hasCustomPrompt="1"/>
          </p:nvPr>
        </p:nvSpPr>
        <p:spPr>
          <a:xfrm>
            <a:off x="3975866" y="3167772"/>
            <a:ext cx="3284907" cy="1925091"/>
          </a:xfrm>
        </p:spPr>
        <p:txBody>
          <a:bodyPr/>
          <a:lstStyle>
            <a:lvl1pPr algn="l">
              <a:buFont typeface="Arial" panose="020B0604020202020204" pitchFamily="34" charset="0"/>
              <a:buNone/>
              <a:defRPr sz="1467">
                <a:solidFill>
                  <a:schemeClr val="tx1"/>
                </a:solidFill>
                <a:latin typeface="Arial" panose="020B0604020202020204" pitchFamily="34" charset="0"/>
                <a:cs typeface="Arial" panose="020B0604020202020204" pitchFamily="34" charset="0"/>
              </a:defRPr>
            </a:lvl1pPr>
            <a:lvl2pPr>
              <a:buNone/>
              <a:defRPr sz="2532">
                <a:solidFill>
                  <a:schemeClr val="tx1"/>
                </a:solidFill>
                <a:latin typeface="Arial" panose="020B0604020202020204" pitchFamily="34" charset="0"/>
                <a:cs typeface="Arial" panose="020B0604020202020204" pitchFamily="34" charset="0"/>
              </a:defRPr>
            </a:lvl2pPr>
            <a:lvl3pPr>
              <a:buNone/>
              <a:defRPr sz="2532">
                <a:solidFill>
                  <a:schemeClr val="tx1"/>
                </a:solidFill>
                <a:latin typeface="Arial" panose="020B0604020202020204" pitchFamily="34" charset="0"/>
                <a:cs typeface="Arial" panose="020B0604020202020204" pitchFamily="34" charset="0"/>
              </a:defRPr>
            </a:lvl3pPr>
            <a:lvl4pPr>
              <a:buNone/>
              <a:defRPr sz="2532">
                <a:solidFill>
                  <a:schemeClr val="tx1"/>
                </a:solidFill>
                <a:latin typeface="Arial" panose="020B0604020202020204" pitchFamily="34" charset="0"/>
                <a:cs typeface="Arial" panose="020B0604020202020204" pitchFamily="34" charset="0"/>
              </a:defRPr>
            </a:lvl4pPr>
            <a:lvl5pPr>
              <a:buNone/>
              <a:defRPr sz="2532">
                <a:solidFill>
                  <a:schemeClr val="tx1"/>
                </a:solidFill>
                <a:latin typeface="Arial" panose="020B0604020202020204" pitchFamily="34" charset="0"/>
                <a:cs typeface="Arial" panose="020B0604020202020204" pitchFamily="34" charset="0"/>
              </a:defRPr>
            </a:lvl5pPr>
          </a:lstStyle>
          <a:p>
            <a:pPr lvl="0"/>
            <a:r>
              <a:rPr lang="en-US"/>
              <a:t>Click to edit title</a:t>
            </a:r>
          </a:p>
          <a:p>
            <a:pPr lvl="0"/>
            <a:endParaRPr lang="en-US"/>
          </a:p>
          <a:p>
            <a:pPr lvl="0"/>
            <a:endParaRPr lang="en-US"/>
          </a:p>
        </p:txBody>
      </p:sp>
      <p:sp>
        <p:nvSpPr>
          <p:cNvPr id="26" name="Text Placeholder 4">
            <a:extLst>
              <a:ext uri="{FF2B5EF4-FFF2-40B4-BE49-F238E27FC236}">
                <a16:creationId xmlns:a16="http://schemas.microsoft.com/office/drawing/2014/main" id="{B4077B68-B081-CB40-AC8F-3C2534FF4019}"/>
              </a:ext>
            </a:extLst>
          </p:cNvPr>
          <p:cNvSpPr>
            <a:spLocks noGrp="1"/>
          </p:cNvSpPr>
          <p:nvPr>
            <p:ph type="body" sz="quarter" idx="18" hasCustomPrompt="1"/>
          </p:nvPr>
        </p:nvSpPr>
        <p:spPr>
          <a:xfrm>
            <a:off x="7647941" y="2303529"/>
            <a:ext cx="3284907" cy="844787"/>
          </a:xfrm>
        </p:spPr>
        <p:txBody>
          <a:bodyPr/>
          <a:lstStyle>
            <a:lvl1pPr algn="l">
              <a:buNone/>
              <a:defRPr sz="2132">
                <a:solidFill>
                  <a:schemeClr val="accent1"/>
                </a:solidFill>
                <a:latin typeface="Arial" panose="020B0604020202020204" pitchFamily="34" charset="0"/>
                <a:cs typeface="Arial" panose="020B0604020202020204" pitchFamily="34" charset="0"/>
              </a:defRPr>
            </a:lvl1pPr>
            <a:lvl2pPr>
              <a:buNone/>
              <a:defRPr sz="2532">
                <a:solidFill>
                  <a:schemeClr val="tx1"/>
                </a:solidFill>
                <a:latin typeface="Arial" panose="020B0604020202020204" pitchFamily="34" charset="0"/>
                <a:cs typeface="Arial" panose="020B0604020202020204" pitchFamily="34" charset="0"/>
              </a:defRPr>
            </a:lvl2pPr>
            <a:lvl3pPr>
              <a:buNone/>
              <a:defRPr sz="2532">
                <a:solidFill>
                  <a:schemeClr val="tx1"/>
                </a:solidFill>
                <a:latin typeface="Arial" panose="020B0604020202020204" pitchFamily="34" charset="0"/>
                <a:cs typeface="Arial" panose="020B0604020202020204" pitchFamily="34" charset="0"/>
              </a:defRPr>
            </a:lvl3pPr>
            <a:lvl4pPr>
              <a:buNone/>
              <a:defRPr sz="2532">
                <a:solidFill>
                  <a:schemeClr val="tx1"/>
                </a:solidFill>
                <a:latin typeface="Arial" panose="020B0604020202020204" pitchFamily="34" charset="0"/>
                <a:cs typeface="Arial" panose="020B0604020202020204" pitchFamily="34" charset="0"/>
              </a:defRPr>
            </a:lvl4pPr>
            <a:lvl5pPr>
              <a:buNone/>
              <a:defRPr sz="2532">
                <a:solidFill>
                  <a:schemeClr val="tx1"/>
                </a:solidFill>
                <a:latin typeface="Arial" panose="020B0604020202020204" pitchFamily="34" charset="0"/>
                <a:cs typeface="Arial" panose="020B0604020202020204" pitchFamily="34" charset="0"/>
              </a:defRPr>
            </a:lvl5pPr>
          </a:lstStyle>
          <a:p>
            <a:pPr lvl="0"/>
            <a:r>
              <a:rPr lang="en-US"/>
              <a:t>Click to edit title</a:t>
            </a:r>
          </a:p>
          <a:p>
            <a:pPr lvl="0"/>
            <a:endParaRPr lang="en-US"/>
          </a:p>
          <a:p>
            <a:pPr lvl="0"/>
            <a:endParaRPr lang="en-US"/>
          </a:p>
        </p:txBody>
      </p:sp>
      <p:sp>
        <p:nvSpPr>
          <p:cNvPr id="27" name="Text Placeholder 4">
            <a:extLst>
              <a:ext uri="{FF2B5EF4-FFF2-40B4-BE49-F238E27FC236}">
                <a16:creationId xmlns:a16="http://schemas.microsoft.com/office/drawing/2014/main" id="{DC337370-451B-DB4B-9D87-221503D198A1}"/>
              </a:ext>
            </a:extLst>
          </p:cNvPr>
          <p:cNvSpPr>
            <a:spLocks noGrp="1"/>
          </p:cNvSpPr>
          <p:nvPr>
            <p:ph type="body" sz="quarter" idx="19" hasCustomPrompt="1"/>
          </p:nvPr>
        </p:nvSpPr>
        <p:spPr>
          <a:xfrm>
            <a:off x="7647941" y="3167772"/>
            <a:ext cx="3284907" cy="1925091"/>
          </a:xfrm>
        </p:spPr>
        <p:txBody>
          <a:bodyPr/>
          <a:lstStyle>
            <a:lvl1pPr algn="l">
              <a:buFont typeface="Arial" panose="020B0604020202020204" pitchFamily="34" charset="0"/>
              <a:buNone/>
              <a:defRPr sz="1467">
                <a:solidFill>
                  <a:schemeClr val="tx1"/>
                </a:solidFill>
                <a:latin typeface="Arial" panose="020B0604020202020204" pitchFamily="34" charset="0"/>
                <a:cs typeface="Arial" panose="020B0604020202020204" pitchFamily="34" charset="0"/>
              </a:defRPr>
            </a:lvl1pPr>
            <a:lvl2pPr>
              <a:buNone/>
              <a:defRPr sz="2532">
                <a:solidFill>
                  <a:schemeClr val="tx1"/>
                </a:solidFill>
                <a:latin typeface="Arial" panose="020B0604020202020204" pitchFamily="34" charset="0"/>
                <a:cs typeface="Arial" panose="020B0604020202020204" pitchFamily="34" charset="0"/>
              </a:defRPr>
            </a:lvl2pPr>
            <a:lvl3pPr>
              <a:buNone/>
              <a:defRPr sz="2532">
                <a:solidFill>
                  <a:schemeClr val="tx1"/>
                </a:solidFill>
                <a:latin typeface="Arial" panose="020B0604020202020204" pitchFamily="34" charset="0"/>
                <a:cs typeface="Arial" panose="020B0604020202020204" pitchFamily="34" charset="0"/>
              </a:defRPr>
            </a:lvl3pPr>
            <a:lvl4pPr>
              <a:buNone/>
              <a:defRPr sz="2532">
                <a:solidFill>
                  <a:schemeClr val="tx1"/>
                </a:solidFill>
                <a:latin typeface="Arial" panose="020B0604020202020204" pitchFamily="34" charset="0"/>
                <a:cs typeface="Arial" panose="020B0604020202020204" pitchFamily="34" charset="0"/>
              </a:defRPr>
            </a:lvl4pPr>
            <a:lvl5pPr>
              <a:buNone/>
              <a:defRPr sz="2532">
                <a:solidFill>
                  <a:schemeClr val="tx1"/>
                </a:solidFill>
                <a:latin typeface="Arial" panose="020B0604020202020204" pitchFamily="34" charset="0"/>
                <a:cs typeface="Arial" panose="020B0604020202020204" pitchFamily="34" charset="0"/>
              </a:defRPr>
            </a:lvl5pPr>
          </a:lstStyle>
          <a:p>
            <a:pPr lvl="0"/>
            <a:r>
              <a:rPr lang="en-US"/>
              <a:t>Click to edit title</a:t>
            </a:r>
          </a:p>
          <a:p>
            <a:pPr lvl="0"/>
            <a:endParaRPr lang="en-US"/>
          </a:p>
          <a:p>
            <a:pPr lvl="0"/>
            <a:endParaRPr lang="en-US"/>
          </a:p>
        </p:txBody>
      </p:sp>
      <p:sp>
        <p:nvSpPr>
          <p:cNvPr id="28" name="Text Placeholder 5">
            <a:extLst>
              <a:ext uri="{FF2B5EF4-FFF2-40B4-BE49-F238E27FC236}">
                <a16:creationId xmlns:a16="http://schemas.microsoft.com/office/drawing/2014/main" id="{58EC7451-04BE-2E45-AC82-B7D669116EA0}"/>
              </a:ext>
            </a:extLst>
          </p:cNvPr>
          <p:cNvSpPr>
            <a:spLocks noGrp="1"/>
          </p:cNvSpPr>
          <p:nvPr>
            <p:ph type="body" sz="quarter" idx="10" hasCustomPrompt="1"/>
          </p:nvPr>
        </p:nvSpPr>
        <p:spPr>
          <a:xfrm>
            <a:off x="1532348" y="6363250"/>
            <a:ext cx="2819985" cy="410633"/>
          </a:xfrm>
        </p:spPr>
        <p:txBody>
          <a:bodyPr/>
          <a:lstStyle>
            <a:lvl1pPr>
              <a:buNone/>
              <a:defRPr sz="800">
                <a:latin typeface="+mn-lt"/>
              </a:defRPr>
            </a:lvl1pPr>
            <a:lvl2pPr>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Text Here</a:t>
            </a:r>
          </a:p>
        </p:txBody>
      </p:sp>
    </p:spTree>
    <p:extLst>
      <p:ext uri="{BB962C8B-B14F-4D97-AF65-F5344CB8AC3E}">
        <p14:creationId xmlns:p14="http://schemas.microsoft.com/office/powerpoint/2010/main" val="3603105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solidFill>
          <a:srgbClr val="E6E6E6"/>
        </a:solidFill>
        <a:effectLst/>
      </p:bgPr>
    </p:bg>
    <p:spTree>
      <p:nvGrpSpPr>
        <p:cNvPr id="1" name="Shape 9"/>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6F09424-932E-1847-BFB4-69CE5DD7C6CC}"/>
              </a:ext>
            </a:extLst>
          </p:cNvPr>
          <p:cNvSpPr>
            <a:spLocks noGrp="1"/>
          </p:cNvSpPr>
          <p:nvPr>
            <p:ph type="pic" sz="quarter" idx="11"/>
          </p:nvPr>
        </p:nvSpPr>
        <p:spPr>
          <a:xfrm>
            <a:off x="0" y="0"/>
            <a:ext cx="12188825" cy="6858000"/>
          </a:xfrm>
        </p:spPr>
        <p:txBody>
          <a:bodyPr/>
          <a:lstStyle/>
          <a:p>
            <a:r>
              <a:rPr lang="en-US"/>
              <a:t>Click icon to add picture</a:t>
            </a:r>
          </a:p>
        </p:txBody>
      </p:sp>
      <p:sp>
        <p:nvSpPr>
          <p:cNvPr id="16" name="Google Shape;16;p2"/>
          <p:cNvSpPr txBox="1">
            <a:spLocks noGrp="1"/>
          </p:cNvSpPr>
          <p:nvPr>
            <p:ph type="title"/>
          </p:nvPr>
        </p:nvSpPr>
        <p:spPr>
          <a:xfrm>
            <a:off x="494807" y="718531"/>
            <a:ext cx="10248930" cy="71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400"/>
              <a:buNone/>
              <a:defRPr sz="3199" b="0">
                <a:solidFill>
                  <a:schemeClr val="dk2"/>
                </a:solidFill>
              </a:defRPr>
            </a:lvl1pPr>
            <a:lvl2pPr lvl="1" rtl="0">
              <a:spcBef>
                <a:spcPts val="0"/>
              </a:spcBef>
              <a:spcAft>
                <a:spcPts val="0"/>
              </a:spcAft>
              <a:buClr>
                <a:schemeClr val="dk2"/>
              </a:buClr>
              <a:buSzPts val="2600"/>
              <a:buNone/>
              <a:defRPr sz="3466">
                <a:solidFill>
                  <a:schemeClr val="dk2"/>
                </a:solidFill>
              </a:defRPr>
            </a:lvl2pPr>
            <a:lvl3pPr lvl="2" rtl="0">
              <a:spcBef>
                <a:spcPts val="0"/>
              </a:spcBef>
              <a:spcAft>
                <a:spcPts val="0"/>
              </a:spcAft>
              <a:buClr>
                <a:schemeClr val="dk2"/>
              </a:buClr>
              <a:buSzPts val="2600"/>
              <a:buNone/>
              <a:defRPr sz="3466">
                <a:solidFill>
                  <a:schemeClr val="dk2"/>
                </a:solidFill>
              </a:defRPr>
            </a:lvl3pPr>
            <a:lvl4pPr lvl="3" rtl="0">
              <a:spcBef>
                <a:spcPts val="0"/>
              </a:spcBef>
              <a:spcAft>
                <a:spcPts val="0"/>
              </a:spcAft>
              <a:buClr>
                <a:schemeClr val="dk2"/>
              </a:buClr>
              <a:buSzPts val="2600"/>
              <a:buNone/>
              <a:defRPr sz="3466">
                <a:solidFill>
                  <a:schemeClr val="dk2"/>
                </a:solidFill>
              </a:defRPr>
            </a:lvl4pPr>
            <a:lvl5pPr lvl="4" rtl="0">
              <a:spcBef>
                <a:spcPts val="0"/>
              </a:spcBef>
              <a:spcAft>
                <a:spcPts val="0"/>
              </a:spcAft>
              <a:buClr>
                <a:schemeClr val="dk2"/>
              </a:buClr>
              <a:buSzPts val="2600"/>
              <a:buNone/>
              <a:defRPr sz="3466">
                <a:solidFill>
                  <a:schemeClr val="dk2"/>
                </a:solidFill>
              </a:defRPr>
            </a:lvl5pPr>
            <a:lvl6pPr lvl="5" rtl="0">
              <a:spcBef>
                <a:spcPts val="0"/>
              </a:spcBef>
              <a:spcAft>
                <a:spcPts val="0"/>
              </a:spcAft>
              <a:buClr>
                <a:schemeClr val="dk2"/>
              </a:buClr>
              <a:buSzPts val="2600"/>
              <a:buNone/>
              <a:defRPr sz="3466">
                <a:solidFill>
                  <a:schemeClr val="dk2"/>
                </a:solidFill>
              </a:defRPr>
            </a:lvl6pPr>
            <a:lvl7pPr lvl="6" rtl="0">
              <a:spcBef>
                <a:spcPts val="0"/>
              </a:spcBef>
              <a:spcAft>
                <a:spcPts val="0"/>
              </a:spcAft>
              <a:buClr>
                <a:schemeClr val="dk2"/>
              </a:buClr>
              <a:buSzPts val="2600"/>
              <a:buNone/>
              <a:defRPr sz="3466">
                <a:solidFill>
                  <a:schemeClr val="dk2"/>
                </a:solidFill>
              </a:defRPr>
            </a:lvl7pPr>
            <a:lvl8pPr lvl="7" rtl="0">
              <a:spcBef>
                <a:spcPts val="0"/>
              </a:spcBef>
              <a:spcAft>
                <a:spcPts val="0"/>
              </a:spcAft>
              <a:buClr>
                <a:schemeClr val="dk2"/>
              </a:buClr>
              <a:buSzPts val="2600"/>
              <a:buNone/>
              <a:defRPr sz="3466">
                <a:solidFill>
                  <a:schemeClr val="dk2"/>
                </a:solidFill>
              </a:defRPr>
            </a:lvl8pPr>
            <a:lvl9pPr lvl="8" rtl="0">
              <a:spcBef>
                <a:spcPts val="0"/>
              </a:spcBef>
              <a:spcAft>
                <a:spcPts val="0"/>
              </a:spcAft>
              <a:buClr>
                <a:schemeClr val="dk2"/>
              </a:buClr>
              <a:buSzPts val="2600"/>
              <a:buNone/>
              <a:defRPr sz="3466">
                <a:solidFill>
                  <a:schemeClr val="dk2"/>
                </a:solidFill>
              </a:defRPr>
            </a:lvl9pPr>
          </a:lstStyle>
          <a:p>
            <a:r>
              <a:rPr lang="en-US"/>
              <a:t>Click to edit Master title style</a:t>
            </a:r>
            <a:endParaRPr/>
          </a:p>
        </p:txBody>
      </p:sp>
      <p:sp>
        <p:nvSpPr>
          <p:cNvPr id="17" name="Google Shape;17;p2"/>
          <p:cNvSpPr/>
          <p:nvPr/>
        </p:nvSpPr>
        <p:spPr>
          <a:xfrm>
            <a:off x="616543" y="591197"/>
            <a:ext cx="293923" cy="45600"/>
          </a:xfrm>
          <a:prstGeom prst="rect">
            <a:avLst/>
          </a:prstGeom>
          <a:solidFill>
            <a:srgbClr val="0000C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399"/>
          </a:p>
        </p:txBody>
      </p:sp>
      <p:sp>
        <p:nvSpPr>
          <p:cNvPr id="18" name="Google Shape;18;p2"/>
          <p:cNvSpPr/>
          <p:nvPr/>
        </p:nvSpPr>
        <p:spPr>
          <a:xfrm>
            <a:off x="910250" y="591197"/>
            <a:ext cx="293923" cy="45600"/>
          </a:xfrm>
          <a:prstGeom prst="rect">
            <a:avLst/>
          </a:prstGeom>
          <a:solidFill>
            <a:srgbClr val="0095FF"/>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399"/>
          </a:p>
        </p:txBody>
      </p:sp>
      <p:pic>
        <p:nvPicPr>
          <p:cNvPr id="12" name="Google Shape;53;p7">
            <a:extLst>
              <a:ext uri="{FF2B5EF4-FFF2-40B4-BE49-F238E27FC236}">
                <a16:creationId xmlns:a16="http://schemas.microsoft.com/office/drawing/2014/main" id="{A2C4F7D6-F30A-0340-9AC6-90B3674E3C65}"/>
              </a:ext>
            </a:extLst>
          </p:cNvPr>
          <p:cNvPicPr preferRelativeResize="0"/>
          <p:nvPr userDrawn="1"/>
        </p:nvPicPr>
        <p:blipFill>
          <a:blip r:embed="rId2" cstate="print">
            <a:extLst>
              <a:ext uri="{28A0092B-C50C-407E-A947-70E740481C1C}">
                <a14:useLocalDpi xmlns:a14="http://schemas.microsoft.com/office/drawing/2010/main"/>
              </a:ext>
            </a:extLst>
          </a:blip>
          <a:srcRect t="787" b="787"/>
          <a:stretch/>
        </p:blipFill>
        <p:spPr>
          <a:xfrm>
            <a:off x="608843" y="6365471"/>
            <a:ext cx="822726" cy="334535"/>
          </a:xfrm>
          <a:prstGeom prst="rect">
            <a:avLst/>
          </a:prstGeom>
          <a:noFill/>
          <a:ln>
            <a:noFill/>
          </a:ln>
        </p:spPr>
      </p:pic>
    </p:spTree>
    <p:extLst>
      <p:ext uri="{BB962C8B-B14F-4D97-AF65-F5344CB8AC3E}">
        <p14:creationId xmlns:p14="http://schemas.microsoft.com/office/powerpoint/2010/main" val="1934229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828416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Source">
    <p:spTree>
      <p:nvGrpSpPr>
        <p:cNvPr id="1" name=""/>
        <p:cNvGrpSpPr/>
        <p:nvPr/>
      </p:nvGrpSpPr>
      <p:grpSpPr>
        <a:xfrm>
          <a:off x="0" y="0"/>
          <a:ext cx="0" cy="0"/>
          <a:chOff x="0" y="0"/>
          <a:chExt cx="0" cy="0"/>
        </a:xfrm>
      </p:grpSpPr>
      <p:sp>
        <p:nvSpPr>
          <p:cNvPr id="12" name="Text Placeholder 9"/>
          <p:cNvSpPr>
            <a:spLocks noGrp="1"/>
          </p:cNvSpPr>
          <p:nvPr>
            <p:ph type="body" sz="quarter" idx="15" hasCustomPrompt="1"/>
          </p:nvPr>
        </p:nvSpPr>
        <p:spPr bwMode="gray">
          <a:xfrm>
            <a:off x="448055" y="1307592"/>
            <a:ext cx="11292840" cy="396947"/>
          </a:xfrm>
          <a:prstGeom prst="rect">
            <a:avLst/>
          </a:prstGeom>
          <a:noFill/>
        </p:spPr>
        <p:txBody>
          <a:bodyPr wrap="square" lIns="0" rIns="0" rtlCol="0">
            <a:noAutofit/>
          </a:bodyPr>
          <a:lstStyle>
            <a:lvl1pPr marL="0" indent="0" algn="l" rtl="0" fontAlgn="base">
              <a:lnSpc>
                <a:spcPct val="85000"/>
              </a:lnSpc>
              <a:spcBef>
                <a:spcPct val="0"/>
              </a:spcBef>
              <a:spcAft>
                <a:spcPct val="0"/>
              </a:spcAft>
              <a:buNone/>
              <a:defRPr lang="en-US" sz="2000" b="0" kern="1200" smtClean="0">
                <a:solidFill>
                  <a:schemeClr val="tx1">
                    <a:lumMod val="50000"/>
                    <a:lumOff val="50000"/>
                  </a:schemeClr>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9" name="Text Placeholder 2"/>
          <p:cNvSpPr>
            <a:spLocks noGrp="1"/>
          </p:cNvSpPr>
          <p:nvPr>
            <p:ph type="body" sz="quarter" idx="16" hasCustomPrompt="1"/>
          </p:nvPr>
        </p:nvSpPr>
        <p:spPr bwMode="gray">
          <a:xfrm>
            <a:off x="448056" y="5806440"/>
            <a:ext cx="11292840" cy="347472"/>
          </a:xfrm>
        </p:spPr>
        <p:txBody>
          <a:bodyPr lIns="0" tIns="0" rIns="0" bIns="0" anchor="b"/>
          <a:lstStyle>
            <a:lvl1pPr marL="228600" indent="-228600" algn="l" defTabSz="914400" rtl="0" eaLnBrk="1" latinLnBrk="0" hangingPunct="1">
              <a:lnSpc>
                <a:spcPct val="85000"/>
              </a:lnSpc>
              <a:spcBef>
                <a:spcPts val="200"/>
              </a:spcBef>
              <a:buClr>
                <a:schemeClr val="accent2"/>
              </a:buClr>
              <a:buSzPct val="85000"/>
              <a:buFont typeface="Arial" pitchFamily="34" charset="0"/>
              <a:buNone/>
              <a:tabLst>
                <a:tab pos="174625" algn="r"/>
                <a:tab pos="228600" algn="l"/>
              </a:tabLst>
              <a:defRPr lang="en-US" sz="800" kern="1200" dirty="0">
                <a:solidFill>
                  <a:srgbClr val="A1AAB1"/>
                </a:solidFill>
                <a:latin typeface="+mn-lt"/>
                <a:ea typeface="+mn-ea"/>
                <a:cs typeface="Arial" pitchFamily="34" charset="0"/>
              </a:defRPr>
            </a:lvl1pPr>
          </a:lstStyle>
          <a:p>
            <a:pPr lvl="0"/>
            <a:r>
              <a:rPr lang="en-US" dirty="0"/>
              <a:t>Click to edit source</a:t>
            </a:r>
          </a:p>
        </p:txBody>
      </p:sp>
      <p:sp>
        <p:nvSpPr>
          <p:cNvPr id="2" name="Title 1"/>
          <p:cNvSpPr>
            <a:spLocks noGrp="1"/>
          </p:cNvSpPr>
          <p:nvPr>
            <p:ph type="title"/>
          </p:nvPr>
        </p:nvSpPr>
        <p:spPr bwMode="gray"/>
        <p:txBody>
          <a:bodyPr/>
          <a:lstStyle/>
          <a:p>
            <a:r>
              <a:rPr lang="en-US"/>
              <a:t>Click to edit Master title style</a:t>
            </a:r>
          </a:p>
        </p:txBody>
      </p:sp>
    </p:spTree>
    <p:custDataLst>
      <p:tags r:id="rId1"/>
    </p:custDataLst>
    <p:extLst>
      <p:ext uri="{BB962C8B-B14F-4D97-AF65-F5344CB8AC3E}">
        <p14:creationId xmlns:p14="http://schemas.microsoft.com/office/powerpoint/2010/main" val="872625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48055" y="1801368"/>
            <a:ext cx="11292840" cy="3950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sz="quarter" idx="16" hasCustomPrompt="1"/>
          </p:nvPr>
        </p:nvSpPr>
        <p:spPr bwMode="gray">
          <a:xfrm>
            <a:off x="448056" y="5806440"/>
            <a:ext cx="11292840" cy="347472"/>
          </a:xfrm>
        </p:spPr>
        <p:txBody>
          <a:bodyPr lIns="0" tIns="0" rIns="0" bIns="0" anchor="b"/>
          <a:lstStyle>
            <a:lvl1pPr marL="228600" indent="-228600" algn="l" defTabSz="914400" rtl="0" eaLnBrk="1" latinLnBrk="0" hangingPunct="1">
              <a:lnSpc>
                <a:spcPct val="85000"/>
              </a:lnSpc>
              <a:spcBef>
                <a:spcPts val="200"/>
              </a:spcBef>
              <a:buClr>
                <a:schemeClr val="accent2"/>
              </a:buClr>
              <a:buSzPct val="85000"/>
              <a:buFont typeface="Arial" pitchFamily="34" charset="0"/>
              <a:buNone/>
              <a:tabLst>
                <a:tab pos="174625" algn="r"/>
                <a:tab pos="228600" algn="l"/>
              </a:tabLst>
              <a:defRPr lang="en-US" sz="800" kern="1200" dirty="0">
                <a:solidFill>
                  <a:srgbClr val="A1AAB1"/>
                </a:solidFill>
                <a:latin typeface="+mn-lt"/>
                <a:ea typeface="+mn-ea"/>
                <a:cs typeface="Arial" pitchFamily="34" charset="0"/>
              </a:defRPr>
            </a:lvl1pPr>
          </a:lstStyle>
          <a:p>
            <a:pPr lvl="0"/>
            <a:r>
              <a:rPr lang="en-US" dirty="0"/>
              <a:t>Click to edit source</a:t>
            </a:r>
          </a:p>
        </p:txBody>
      </p:sp>
      <p:sp>
        <p:nvSpPr>
          <p:cNvPr id="13" name="Text Placeholder 9"/>
          <p:cNvSpPr>
            <a:spLocks noGrp="1"/>
          </p:cNvSpPr>
          <p:nvPr>
            <p:ph type="body" sz="quarter" idx="15" hasCustomPrompt="1"/>
          </p:nvPr>
        </p:nvSpPr>
        <p:spPr bwMode="gray">
          <a:xfrm>
            <a:off x="448055" y="1307592"/>
            <a:ext cx="11292840" cy="396947"/>
          </a:xfrm>
          <a:prstGeom prst="rect">
            <a:avLst/>
          </a:prstGeom>
          <a:noFill/>
        </p:spPr>
        <p:txBody>
          <a:bodyPr wrap="square" lIns="0" rIns="0" rtlCol="0">
            <a:noAutofit/>
          </a:bodyPr>
          <a:lstStyle>
            <a:lvl1pPr marL="0" indent="0" algn="l" rtl="0" fontAlgn="base">
              <a:lnSpc>
                <a:spcPct val="85000"/>
              </a:lnSpc>
              <a:spcBef>
                <a:spcPct val="0"/>
              </a:spcBef>
              <a:spcAft>
                <a:spcPct val="0"/>
              </a:spcAft>
              <a:buNone/>
              <a:defRPr lang="en-US" sz="2000" b="0" kern="1200" smtClean="0">
                <a:solidFill>
                  <a:schemeClr val="tx1">
                    <a:lumMod val="50000"/>
                    <a:lumOff val="50000"/>
                  </a:schemeClr>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2" name="Title 1"/>
          <p:cNvSpPr>
            <a:spLocks noGrp="1"/>
          </p:cNvSpPr>
          <p:nvPr>
            <p:ph type="title"/>
          </p:nvPr>
        </p:nvSpPr>
        <p:spPr bwMode="gray"/>
        <p:txBody>
          <a:bodyPr/>
          <a:lstStyle/>
          <a:p>
            <a:r>
              <a:rPr lang="en-US"/>
              <a:t>Click to edit Master title style</a:t>
            </a:r>
          </a:p>
        </p:txBody>
      </p:sp>
    </p:spTree>
    <p:custDataLst>
      <p:tags r:id="rId1"/>
    </p:custDataLst>
    <p:extLst>
      <p:ext uri="{BB962C8B-B14F-4D97-AF65-F5344CB8AC3E}">
        <p14:creationId xmlns:p14="http://schemas.microsoft.com/office/powerpoint/2010/main" val="2888828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48055" y="1801368"/>
            <a:ext cx="11292840" cy="3950208"/>
          </a:xfrm>
        </p:spPr>
        <p:txBody>
          <a:bodyPr/>
          <a:lstStyle>
            <a:lvl1pPr marL="342900" indent="-342900">
              <a:buFont typeface="+mj-lt"/>
              <a:buAutoNum type="arabicPeriod"/>
              <a:defRPr/>
            </a:lvl1pPr>
            <a:lvl2pPr marL="571500" indent="-169863">
              <a:defRPr/>
            </a:lvl2pPr>
            <a:lvl3pPr marL="742950" indent="-171450">
              <a:defRPr/>
            </a:lvl3pPr>
            <a:lvl4pPr marL="971550" indent="-171450">
              <a:defRPr/>
            </a:lvl4pPr>
            <a:lvl5pPr marL="1171575" indent="-142875">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sz="quarter" idx="16" hasCustomPrompt="1"/>
          </p:nvPr>
        </p:nvSpPr>
        <p:spPr bwMode="gray">
          <a:xfrm>
            <a:off x="448056" y="5806440"/>
            <a:ext cx="11292840" cy="347472"/>
          </a:xfrm>
        </p:spPr>
        <p:txBody>
          <a:bodyPr lIns="0" tIns="0" rIns="0" bIns="0" anchor="b"/>
          <a:lstStyle>
            <a:lvl1pPr marL="228600" indent="-228600" algn="l" defTabSz="914400" rtl="0" eaLnBrk="1" latinLnBrk="0" hangingPunct="1">
              <a:lnSpc>
                <a:spcPct val="85000"/>
              </a:lnSpc>
              <a:spcBef>
                <a:spcPts val="200"/>
              </a:spcBef>
              <a:buClr>
                <a:schemeClr val="accent2"/>
              </a:buClr>
              <a:buSzPct val="85000"/>
              <a:buFont typeface="Arial" pitchFamily="34" charset="0"/>
              <a:buNone/>
              <a:tabLst>
                <a:tab pos="174625" algn="r"/>
                <a:tab pos="228600" algn="l"/>
              </a:tabLst>
              <a:defRPr lang="en-US" sz="800" kern="1200" dirty="0">
                <a:solidFill>
                  <a:srgbClr val="A1AAB1"/>
                </a:solidFill>
                <a:latin typeface="+mn-lt"/>
                <a:ea typeface="+mn-ea"/>
                <a:cs typeface="Arial" pitchFamily="34" charset="0"/>
              </a:defRPr>
            </a:lvl1pPr>
          </a:lstStyle>
          <a:p>
            <a:pPr lvl="0"/>
            <a:r>
              <a:rPr lang="en-US" dirty="0"/>
              <a:t>Click to edit source</a:t>
            </a:r>
          </a:p>
        </p:txBody>
      </p:sp>
      <p:sp>
        <p:nvSpPr>
          <p:cNvPr id="13" name="Text Placeholder 9"/>
          <p:cNvSpPr>
            <a:spLocks noGrp="1"/>
          </p:cNvSpPr>
          <p:nvPr>
            <p:ph type="body" sz="quarter" idx="15" hasCustomPrompt="1"/>
          </p:nvPr>
        </p:nvSpPr>
        <p:spPr bwMode="gray">
          <a:xfrm>
            <a:off x="448055" y="1307592"/>
            <a:ext cx="11292840" cy="396947"/>
          </a:xfrm>
          <a:prstGeom prst="rect">
            <a:avLst/>
          </a:prstGeom>
          <a:noFill/>
        </p:spPr>
        <p:txBody>
          <a:bodyPr wrap="square" lIns="0" rIns="0" rtlCol="0">
            <a:noAutofit/>
          </a:bodyPr>
          <a:lstStyle>
            <a:lvl1pPr marL="0" indent="0" algn="l" rtl="0" fontAlgn="base">
              <a:lnSpc>
                <a:spcPct val="85000"/>
              </a:lnSpc>
              <a:spcBef>
                <a:spcPct val="0"/>
              </a:spcBef>
              <a:spcAft>
                <a:spcPct val="0"/>
              </a:spcAft>
              <a:buNone/>
              <a:defRPr lang="en-US" sz="2000" b="0" kern="1200" smtClean="0">
                <a:solidFill>
                  <a:schemeClr val="tx1">
                    <a:lumMod val="50000"/>
                    <a:lumOff val="50000"/>
                  </a:schemeClr>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2" name="Title 1"/>
          <p:cNvSpPr>
            <a:spLocks noGrp="1"/>
          </p:cNvSpPr>
          <p:nvPr>
            <p:ph type="title"/>
          </p:nvPr>
        </p:nvSpPr>
        <p:spPr bwMode="gray"/>
        <p:txBody>
          <a:bodyPr/>
          <a:lstStyle/>
          <a:p>
            <a:r>
              <a:rPr lang="en-US"/>
              <a:t>Click to edit Master title style</a:t>
            </a:r>
          </a:p>
        </p:txBody>
      </p:sp>
    </p:spTree>
    <p:custDataLst>
      <p:tags r:id="rId1"/>
    </p:custDataLst>
    <p:extLst>
      <p:ext uri="{BB962C8B-B14F-4D97-AF65-F5344CB8AC3E}">
        <p14:creationId xmlns:p14="http://schemas.microsoft.com/office/powerpoint/2010/main" val="600485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Box">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48055" y="2368296"/>
            <a:ext cx="11291583" cy="3383280"/>
          </a:xfrm>
        </p:spPr>
        <p:txBody>
          <a:bodyPr/>
          <a:lstStyle>
            <a:lvl1pPr marL="173038" indent="-173038">
              <a:spcBef>
                <a:spcPts val="1000"/>
              </a:spcBef>
              <a:defRPr sz="1600"/>
            </a:lvl1pPr>
            <a:lvl2pPr marL="347663" indent="-119063">
              <a:spcBef>
                <a:spcPts val="500"/>
              </a:spcBef>
              <a:defRPr sz="1400"/>
            </a:lvl2pPr>
            <a:lvl3pPr marL="512763" indent="-107950">
              <a:spcBef>
                <a:spcPts val="200"/>
              </a:spcBef>
              <a:defRPr sz="1200"/>
            </a:lvl3pPr>
            <a:lvl4pPr marL="685800" indent="-109538">
              <a:spcBef>
                <a:spcPts val="200"/>
              </a:spcBef>
              <a:defRPr sz="1100"/>
            </a:lvl4pPr>
            <a:lvl5pPr marL="858838" indent="-117475">
              <a:spcBef>
                <a:spcPts val="2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sz="quarter" idx="16" hasCustomPrompt="1"/>
          </p:nvPr>
        </p:nvSpPr>
        <p:spPr bwMode="gray">
          <a:xfrm>
            <a:off x="448055" y="5806440"/>
            <a:ext cx="11292840" cy="347472"/>
          </a:xfrm>
        </p:spPr>
        <p:txBody>
          <a:bodyPr lIns="0" tIns="0" rIns="0" bIns="0" anchor="b"/>
          <a:lstStyle>
            <a:lvl1pPr marL="228600" indent="-228600" algn="l" defTabSz="914400" rtl="0" eaLnBrk="1" latinLnBrk="0" hangingPunct="1">
              <a:lnSpc>
                <a:spcPct val="85000"/>
              </a:lnSpc>
              <a:spcBef>
                <a:spcPts val="200"/>
              </a:spcBef>
              <a:buClr>
                <a:schemeClr val="accent2"/>
              </a:buClr>
              <a:buSzPct val="85000"/>
              <a:buFont typeface="Arial" pitchFamily="34" charset="0"/>
              <a:buNone/>
              <a:tabLst>
                <a:tab pos="174625" algn="r"/>
                <a:tab pos="228600" algn="l"/>
              </a:tabLst>
              <a:defRPr lang="en-US" sz="800" kern="1200" dirty="0">
                <a:solidFill>
                  <a:srgbClr val="A1AAB1"/>
                </a:solidFill>
                <a:latin typeface="+mn-lt"/>
                <a:ea typeface="+mn-ea"/>
                <a:cs typeface="Arial" pitchFamily="34" charset="0"/>
              </a:defRPr>
            </a:lvl1pPr>
          </a:lstStyle>
          <a:p>
            <a:pPr lvl="0"/>
            <a:r>
              <a:rPr lang="en-US" dirty="0"/>
              <a:t>Click to edit source</a:t>
            </a:r>
          </a:p>
        </p:txBody>
      </p:sp>
      <p:sp>
        <p:nvSpPr>
          <p:cNvPr id="13" name="Text Placeholder 9"/>
          <p:cNvSpPr>
            <a:spLocks noGrp="1"/>
          </p:cNvSpPr>
          <p:nvPr>
            <p:ph type="body" sz="quarter" idx="15" hasCustomPrompt="1"/>
          </p:nvPr>
        </p:nvSpPr>
        <p:spPr bwMode="gray">
          <a:xfrm>
            <a:off x="448055" y="1307592"/>
            <a:ext cx="11292840" cy="396947"/>
          </a:xfrm>
          <a:prstGeom prst="rect">
            <a:avLst/>
          </a:prstGeom>
          <a:noFill/>
        </p:spPr>
        <p:txBody>
          <a:bodyPr wrap="square" lIns="0" rIns="0" rtlCol="0">
            <a:noAutofit/>
          </a:bodyPr>
          <a:lstStyle>
            <a:lvl1pPr marL="0" indent="0" algn="l" rtl="0" fontAlgn="base">
              <a:lnSpc>
                <a:spcPct val="85000"/>
              </a:lnSpc>
              <a:spcBef>
                <a:spcPct val="0"/>
              </a:spcBef>
              <a:spcAft>
                <a:spcPct val="0"/>
              </a:spcAft>
              <a:buNone/>
              <a:defRPr lang="en-US" sz="2000" b="0" kern="1200" smtClean="0">
                <a:solidFill>
                  <a:schemeClr val="tx1">
                    <a:lumMod val="50000"/>
                    <a:lumOff val="50000"/>
                  </a:schemeClr>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2" name="Title 1"/>
          <p:cNvSpPr>
            <a:spLocks noGrp="1"/>
          </p:cNvSpPr>
          <p:nvPr>
            <p:ph type="title"/>
          </p:nvPr>
        </p:nvSpPr>
        <p:spPr bwMode="gray"/>
        <p:txBody>
          <a:bodyPr/>
          <a:lstStyle/>
          <a:p>
            <a:r>
              <a:rPr lang="en-US"/>
              <a:t>Click to edit Master title style</a:t>
            </a:r>
          </a:p>
        </p:txBody>
      </p:sp>
      <p:sp>
        <p:nvSpPr>
          <p:cNvPr id="5" name="Text Placeholder 4">
            <a:extLst>
              <a:ext uri="{FF2B5EF4-FFF2-40B4-BE49-F238E27FC236}">
                <a16:creationId xmlns:a16="http://schemas.microsoft.com/office/drawing/2014/main" id="{4D6BC15F-9414-4FEE-B69B-9BD23E3FE336}"/>
              </a:ext>
            </a:extLst>
          </p:cNvPr>
          <p:cNvSpPr>
            <a:spLocks noGrp="1"/>
          </p:cNvSpPr>
          <p:nvPr>
            <p:ph type="body" sz="quarter" idx="17"/>
          </p:nvPr>
        </p:nvSpPr>
        <p:spPr bwMode="gray">
          <a:xfrm>
            <a:off x="448055" y="1801368"/>
            <a:ext cx="11292840" cy="521208"/>
          </a:xfrm>
          <a:solidFill>
            <a:schemeClr val="bg1"/>
          </a:solidFill>
          <a:effectLst>
            <a:outerShdw dist="12700" dir="16200000" rotWithShape="0">
              <a:schemeClr val="bg1">
                <a:lumMod val="75000"/>
              </a:schemeClr>
            </a:outerShdw>
          </a:effectLst>
        </p:spPr>
        <p:txBody>
          <a:bodyPr lIns="0" tIns="91440" rIns="0"/>
          <a:lstStyle>
            <a:lvl1pPr>
              <a:spcBef>
                <a:spcPts val="0"/>
              </a:spcBef>
              <a:buNone/>
              <a:defRPr sz="1800" b="1">
                <a:solidFill>
                  <a:schemeClr val="accent1"/>
                </a:solidFil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3268803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48056" y="2368296"/>
            <a:ext cx="5486400" cy="3383280"/>
          </a:xfrm>
        </p:spPr>
        <p:txBody>
          <a:bodyPr/>
          <a:lstStyle>
            <a:lvl1pPr marL="173038" indent="-173038">
              <a:spcBef>
                <a:spcPts val="1000"/>
              </a:spcBef>
              <a:defRPr sz="1600"/>
            </a:lvl1pPr>
            <a:lvl2pPr marL="347663" indent="-119063">
              <a:spcBef>
                <a:spcPts val="500"/>
              </a:spcBef>
              <a:defRPr sz="1400"/>
            </a:lvl2pPr>
            <a:lvl3pPr marL="512763" indent="-107950">
              <a:spcBef>
                <a:spcPts val="200"/>
              </a:spcBef>
              <a:defRPr sz="1200"/>
            </a:lvl3pPr>
            <a:lvl4pPr marL="685800" indent="-109538">
              <a:spcBef>
                <a:spcPts val="200"/>
              </a:spcBef>
              <a:defRPr sz="1100"/>
            </a:lvl4pPr>
            <a:lvl5pPr marL="858838" indent="-117475">
              <a:spcBef>
                <a:spcPts val="2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sz="quarter" idx="16" hasCustomPrompt="1"/>
          </p:nvPr>
        </p:nvSpPr>
        <p:spPr bwMode="gray">
          <a:xfrm>
            <a:off x="448055" y="5806440"/>
            <a:ext cx="11292840" cy="347472"/>
          </a:xfrm>
        </p:spPr>
        <p:txBody>
          <a:bodyPr lIns="0" tIns="0" rIns="0" bIns="0" anchor="b"/>
          <a:lstStyle>
            <a:lvl1pPr marL="228600" indent="-228600" algn="l" defTabSz="914400" rtl="0" eaLnBrk="1" latinLnBrk="0" hangingPunct="1">
              <a:lnSpc>
                <a:spcPct val="85000"/>
              </a:lnSpc>
              <a:spcBef>
                <a:spcPts val="200"/>
              </a:spcBef>
              <a:buClr>
                <a:schemeClr val="accent2"/>
              </a:buClr>
              <a:buSzPct val="85000"/>
              <a:buFont typeface="Arial" pitchFamily="34" charset="0"/>
              <a:buNone/>
              <a:tabLst>
                <a:tab pos="174625" algn="r"/>
                <a:tab pos="228600" algn="l"/>
              </a:tabLst>
              <a:defRPr lang="en-US" sz="800" kern="1200" dirty="0">
                <a:solidFill>
                  <a:srgbClr val="A1AAB1"/>
                </a:solidFill>
                <a:latin typeface="+mn-lt"/>
                <a:ea typeface="+mn-ea"/>
                <a:cs typeface="Arial" pitchFamily="34" charset="0"/>
              </a:defRPr>
            </a:lvl1pPr>
          </a:lstStyle>
          <a:p>
            <a:pPr lvl="0"/>
            <a:r>
              <a:rPr lang="en-US" dirty="0"/>
              <a:t>Click to edit source</a:t>
            </a:r>
          </a:p>
        </p:txBody>
      </p:sp>
      <p:sp>
        <p:nvSpPr>
          <p:cNvPr id="13" name="Text Placeholder 9"/>
          <p:cNvSpPr>
            <a:spLocks noGrp="1"/>
          </p:cNvSpPr>
          <p:nvPr>
            <p:ph type="body" sz="quarter" idx="15" hasCustomPrompt="1"/>
          </p:nvPr>
        </p:nvSpPr>
        <p:spPr bwMode="gray">
          <a:xfrm>
            <a:off x="448055" y="1307592"/>
            <a:ext cx="11292840" cy="396947"/>
          </a:xfrm>
          <a:prstGeom prst="rect">
            <a:avLst/>
          </a:prstGeom>
          <a:noFill/>
        </p:spPr>
        <p:txBody>
          <a:bodyPr wrap="square" lIns="0" rIns="0" rtlCol="0">
            <a:noAutofit/>
          </a:bodyPr>
          <a:lstStyle>
            <a:lvl1pPr marL="0" indent="0" algn="l" rtl="0" fontAlgn="base">
              <a:lnSpc>
                <a:spcPct val="85000"/>
              </a:lnSpc>
              <a:spcBef>
                <a:spcPct val="0"/>
              </a:spcBef>
              <a:spcAft>
                <a:spcPct val="0"/>
              </a:spcAft>
              <a:buNone/>
              <a:defRPr lang="en-US" sz="2000" b="0" kern="1200" smtClean="0">
                <a:solidFill>
                  <a:schemeClr val="tx1">
                    <a:lumMod val="50000"/>
                    <a:lumOff val="50000"/>
                  </a:schemeClr>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2" name="Title 1"/>
          <p:cNvSpPr>
            <a:spLocks noGrp="1"/>
          </p:cNvSpPr>
          <p:nvPr>
            <p:ph type="title"/>
          </p:nvPr>
        </p:nvSpPr>
        <p:spPr bwMode="gray"/>
        <p:txBody>
          <a:bodyPr/>
          <a:lstStyle/>
          <a:p>
            <a:r>
              <a:rPr lang="en-US"/>
              <a:t>Click to edit Master title style</a:t>
            </a:r>
          </a:p>
        </p:txBody>
      </p:sp>
      <p:sp>
        <p:nvSpPr>
          <p:cNvPr id="5" name="Text Placeholder 4">
            <a:extLst>
              <a:ext uri="{FF2B5EF4-FFF2-40B4-BE49-F238E27FC236}">
                <a16:creationId xmlns:a16="http://schemas.microsoft.com/office/drawing/2014/main" id="{4D6BC15F-9414-4FEE-B69B-9BD23E3FE336}"/>
              </a:ext>
            </a:extLst>
          </p:cNvPr>
          <p:cNvSpPr>
            <a:spLocks noGrp="1"/>
          </p:cNvSpPr>
          <p:nvPr>
            <p:ph type="body" sz="quarter" idx="17"/>
          </p:nvPr>
        </p:nvSpPr>
        <p:spPr bwMode="gray">
          <a:xfrm>
            <a:off x="448055" y="1801368"/>
            <a:ext cx="5486400" cy="521208"/>
          </a:xfrm>
          <a:solidFill>
            <a:schemeClr val="bg1"/>
          </a:solidFill>
          <a:effectLst>
            <a:outerShdw dist="12700" dir="16200000" rotWithShape="0">
              <a:schemeClr val="bg1">
                <a:lumMod val="75000"/>
              </a:schemeClr>
            </a:outerShdw>
          </a:effectLst>
        </p:spPr>
        <p:txBody>
          <a:bodyPr lIns="0" tIns="91440" rIns="0"/>
          <a:lstStyle>
            <a:lvl1pPr>
              <a:spcBef>
                <a:spcPts val="0"/>
              </a:spcBef>
              <a:buNone/>
              <a:defRPr sz="1800" b="1">
                <a:solidFill>
                  <a:schemeClr val="accent1"/>
                </a:solidFill>
              </a:defRPr>
            </a:lvl1pPr>
          </a:lstStyle>
          <a:p>
            <a:pPr lvl="0"/>
            <a:r>
              <a:rPr lang="en-US"/>
              <a:t>Click to edit Master text styles</a:t>
            </a:r>
          </a:p>
        </p:txBody>
      </p:sp>
      <p:sp>
        <p:nvSpPr>
          <p:cNvPr id="10" name="Content Placeholder 2">
            <a:extLst>
              <a:ext uri="{FF2B5EF4-FFF2-40B4-BE49-F238E27FC236}">
                <a16:creationId xmlns:a16="http://schemas.microsoft.com/office/drawing/2014/main" id="{8567B850-9BA5-436D-90B5-3B94C065572F}"/>
              </a:ext>
            </a:extLst>
          </p:cNvPr>
          <p:cNvSpPr>
            <a:spLocks noGrp="1"/>
          </p:cNvSpPr>
          <p:nvPr>
            <p:ph idx="18"/>
          </p:nvPr>
        </p:nvSpPr>
        <p:spPr bwMode="gray">
          <a:xfrm>
            <a:off x="6262957" y="2368296"/>
            <a:ext cx="5486400" cy="3383280"/>
          </a:xfrm>
        </p:spPr>
        <p:txBody>
          <a:bodyPr/>
          <a:lstStyle>
            <a:lvl1pPr marL="173038" indent="-173038">
              <a:spcBef>
                <a:spcPts val="1000"/>
              </a:spcBef>
              <a:defRPr sz="1600"/>
            </a:lvl1pPr>
            <a:lvl2pPr marL="347663" indent="-119063">
              <a:spcBef>
                <a:spcPts val="500"/>
              </a:spcBef>
              <a:defRPr sz="1400"/>
            </a:lvl2pPr>
            <a:lvl3pPr marL="512763" indent="-107950">
              <a:spcBef>
                <a:spcPts val="200"/>
              </a:spcBef>
              <a:defRPr sz="1200"/>
            </a:lvl3pPr>
            <a:lvl4pPr marL="685800" indent="-109538">
              <a:spcBef>
                <a:spcPts val="200"/>
              </a:spcBef>
              <a:defRPr sz="1100"/>
            </a:lvl4pPr>
            <a:lvl5pPr marL="858838" indent="-117475">
              <a:spcBef>
                <a:spcPts val="2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a:extLst>
              <a:ext uri="{FF2B5EF4-FFF2-40B4-BE49-F238E27FC236}">
                <a16:creationId xmlns:a16="http://schemas.microsoft.com/office/drawing/2014/main" id="{930AED57-71AA-40F0-8FED-14CBC67B5225}"/>
              </a:ext>
            </a:extLst>
          </p:cNvPr>
          <p:cNvSpPr>
            <a:spLocks noGrp="1"/>
          </p:cNvSpPr>
          <p:nvPr>
            <p:ph type="body" sz="quarter" idx="19"/>
          </p:nvPr>
        </p:nvSpPr>
        <p:spPr bwMode="gray">
          <a:xfrm>
            <a:off x="6262957" y="1801368"/>
            <a:ext cx="5486400" cy="521208"/>
          </a:xfrm>
          <a:solidFill>
            <a:schemeClr val="bg1"/>
          </a:solidFill>
          <a:effectLst>
            <a:outerShdw dist="12700" dir="16200000" rotWithShape="0">
              <a:schemeClr val="bg1">
                <a:lumMod val="75000"/>
              </a:schemeClr>
            </a:outerShdw>
          </a:effectLst>
        </p:spPr>
        <p:txBody>
          <a:bodyPr lIns="0" tIns="91440" rIns="0"/>
          <a:lstStyle>
            <a:lvl1pPr>
              <a:spcBef>
                <a:spcPts val="0"/>
              </a:spcBef>
              <a:buNone/>
              <a:defRPr sz="1800" b="1">
                <a:solidFill>
                  <a:schemeClr val="accent1"/>
                </a:solidFil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373676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Left Two Right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48056" y="2368296"/>
            <a:ext cx="5486400" cy="3383280"/>
          </a:xfrm>
        </p:spPr>
        <p:txBody>
          <a:bodyPr/>
          <a:lstStyle>
            <a:lvl1pPr marL="173038" indent="-173038">
              <a:spcBef>
                <a:spcPts val="1000"/>
              </a:spcBef>
              <a:defRPr sz="1600"/>
            </a:lvl1pPr>
            <a:lvl2pPr marL="347663" indent="-119063">
              <a:spcBef>
                <a:spcPts val="500"/>
              </a:spcBef>
              <a:defRPr sz="1400"/>
            </a:lvl2pPr>
            <a:lvl3pPr marL="512763" indent="-107950">
              <a:spcBef>
                <a:spcPts val="200"/>
              </a:spcBef>
              <a:defRPr sz="1200"/>
            </a:lvl3pPr>
            <a:lvl4pPr marL="685800" indent="-109538">
              <a:spcBef>
                <a:spcPts val="200"/>
              </a:spcBef>
              <a:defRPr sz="1100"/>
            </a:lvl4pPr>
            <a:lvl5pPr marL="858838" indent="-117475">
              <a:spcBef>
                <a:spcPts val="2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sz="quarter" idx="16" hasCustomPrompt="1"/>
          </p:nvPr>
        </p:nvSpPr>
        <p:spPr bwMode="gray">
          <a:xfrm>
            <a:off x="448055" y="5806440"/>
            <a:ext cx="11292840" cy="347472"/>
          </a:xfrm>
        </p:spPr>
        <p:txBody>
          <a:bodyPr lIns="0" tIns="0" rIns="0" bIns="0" anchor="b"/>
          <a:lstStyle>
            <a:lvl1pPr marL="228600" indent="-228600" algn="l" defTabSz="914400" rtl="0" eaLnBrk="1" latinLnBrk="0" hangingPunct="1">
              <a:lnSpc>
                <a:spcPct val="85000"/>
              </a:lnSpc>
              <a:spcBef>
                <a:spcPts val="200"/>
              </a:spcBef>
              <a:buClr>
                <a:schemeClr val="accent2"/>
              </a:buClr>
              <a:buSzPct val="85000"/>
              <a:buFont typeface="Arial" pitchFamily="34" charset="0"/>
              <a:buNone/>
              <a:tabLst>
                <a:tab pos="174625" algn="r"/>
                <a:tab pos="228600" algn="l"/>
              </a:tabLst>
              <a:defRPr lang="en-US" sz="800" kern="1200" dirty="0">
                <a:solidFill>
                  <a:srgbClr val="A1AAB1"/>
                </a:solidFill>
                <a:latin typeface="+mn-lt"/>
                <a:ea typeface="+mn-ea"/>
                <a:cs typeface="Arial" pitchFamily="34" charset="0"/>
              </a:defRPr>
            </a:lvl1pPr>
          </a:lstStyle>
          <a:p>
            <a:pPr lvl="0"/>
            <a:r>
              <a:rPr lang="en-US" dirty="0"/>
              <a:t>Click to edit source</a:t>
            </a:r>
          </a:p>
        </p:txBody>
      </p:sp>
      <p:sp>
        <p:nvSpPr>
          <p:cNvPr id="13" name="Text Placeholder 9"/>
          <p:cNvSpPr>
            <a:spLocks noGrp="1"/>
          </p:cNvSpPr>
          <p:nvPr>
            <p:ph type="body" sz="quarter" idx="15" hasCustomPrompt="1"/>
          </p:nvPr>
        </p:nvSpPr>
        <p:spPr bwMode="gray">
          <a:xfrm>
            <a:off x="448055" y="1307592"/>
            <a:ext cx="11292840" cy="396947"/>
          </a:xfrm>
          <a:prstGeom prst="rect">
            <a:avLst/>
          </a:prstGeom>
          <a:noFill/>
        </p:spPr>
        <p:txBody>
          <a:bodyPr wrap="square" lIns="0" rIns="0" rtlCol="0">
            <a:noAutofit/>
          </a:bodyPr>
          <a:lstStyle>
            <a:lvl1pPr marL="0" indent="0" algn="l" rtl="0" fontAlgn="base">
              <a:lnSpc>
                <a:spcPct val="85000"/>
              </a:lnSpc>
              <a:spcBef>
                <a:spcPct val="0"/>
              </a:spcBef>
              <a:spcAft>
                <a:spcPct val="0"/>
              </a:spcAft>
              <a:buNone/>
              <a:defRPr lang="en-US" sz="2000" b="0" kern="1200" smtClean="0">
                <a:solidFill>
                  <a:schemeClr val="tx1">
                    <a:lumMod val="50000"/>
                    <a:lumOff val="50000"/>
                  </a:schemeClr>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2" name="Title 1"/>
          <p:cNvSpPr>
            <a:spLocks noGrp="1"/>
          </p:cNvSpPr>
          <p:nvPr>
            <p:ph type="title"/>
          </p:nvPr>
        </p:nvSpPr>
        <p:spPr bwMode="gray"/>
        <p:txBody>
          <a:bodyPr/>
          <a:lstStyle/>
          <a:p>
            <a:r>
              <a:rPr lang="en-US"/>
              <a:t>Click to edit Master title style</a:t>
            </a:r>
          </a:p>
        </p:txBody>
      </p:sp>
      <p:sp>
        <p:nvSpPr>
          <p:cNvPr id="5" name="Text Placeholder 4">
            <a:extLst>
              <a:ext uri="{FF2B5EF4-FFF2-40B4-BE49-F238E27FC236}">
                <a16:creationId xmlns:a16="http://schemas.microsoft.com/office/drawing/2014/main" id="{4D6BC15F-9414-4FEE-B69B-9BD23E3FE336}"/>
              </a:ext>
            </a:extLst>
          </p:cNvPr>
          <p:cNvSpPr>
            <a:spLocks noGrp="1"/>
          </p:cNvSpPr>
          <p:nvPr>
            <p:ph type="body" sz="quarter" idx="17"/>
          </p:nvPr>
        </p:nvSpPr>
        <p:spPr bwMode="gray">
          <a:xfrm>
            <a:off x="448055" y="1801368"/>
            <a:ext cx="5486400" cy="521208"/>
          </a:xfrm>
          <a:solidFill>
            <a:schemeClr val="bg1"/>
          </a:solidFill>
          <a:effectLst>
            <a:outerShdw dist="12700" dir="16200000" rotWithShape="0">
              <a:schemeClr val="bg1">
                <a:lumMod val="75000"/>
              </a:schemeClr>
            </a:outerShdw>
          </a:effectLst>
        </p:spPr>
        <p:txBody>
          <a:bodyPr lIns="0" tIns="91440" rIns="0"/>
          <a:lstStyle>
            <a:lvl1pPr>
              <a:spcBef>
                <a:spcPts val="0"/>
              </a:spcBef>
              <a:buNone/>
              <a:defRPr sz="1800" b="1">
                <a:solidFill>
                  <a:schemeClr val="accent1"/>
                </a:solidFill>
              </a:defRPr>
            </a:lvl1pPr>
          </a:lstStyle>
          <a:p>
            <a:pPr lvl="0"/>
            <a:r>
              <a:rPr lang="en-US"/>
              <a:t>Click to edit Master text styles</a:t>
            </a:r>
          </a:p>
        </p:txBody>
      </p:sp>
      <p:sp>
        <p:nvSpPr>
          <p:cNvPr id="10" name="Content Placeholder 2">
            <a:extLst>
              <a:ext uri="{FF2B5EF4-FFF2-40B4-BE49-F238E27FC236}">
                <a16:creationId xmlns:a16="http://schemas.microsoft.com/office/drawing/2014/main" id="{8567B850-9BA5-436D-90B5-3B94C065572F}"/>
              </a:ext>
            </a:extLst>
          </p:cNvPr>
          <p:cNvSpPr>
            <a:spLocks noGrp="1"/>
          </p:cNvSpPr>
          <p:nvPr>
            <p:ph idx="18"/>
          </p:nvPr>
        </p:nvSpPr>
        <p:spPr bwMode="gray">
          <a:xfrm>
            <a:off x="6262957" y="2368296"/>
            <a:ext cx="5486400" cy="1276312"/>
          </a:xfrm>
        </p:spPr>
        <p:txBody>
          <a:bodyPr/>
          <a:lstStyle>
            <a:lvl1pPr marL="173038" indent="-173038">
              <a:spcBef>
                <a:spcPts val="1000"/>
              </a:spcBef>
              <a:defRPr sz="1600"/>
            </a:lvl1pPr>
            <a:lvl2pPr marL="347663" indent="-119063">
              <a:spcBef>
                <a:spcPts val="500"/>
              </a:spcBef>
              <a:defRPr sz="1400"/>
            </a:lvl2pPr>
            <a:lvl3pPr marL="512763" indent="-107950">
              <a:spcBef>
                <a:spcPts val="200"/>
              </a:spcBef>
              <a:defRPr sz="1200"/>
            </a:lvl3pPr>
            <a:lvl4pPr marL="685800" indent="-109538">
              <a:spcBef>
                <a:spcPts val="200"/>
              </a:spcBef>
              <a:defRPr sz="1100"/>
            </a:lvl4pPr>
            <a:lvl5pPr marL="858838" indent="-117475">
              <a:spcBef>
                <a:spcPts val="2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a:extLst>
              <a:ext uri="{FF2B5EF4-FFF2-40B4-BE49-F238E27FC236}">
                <a16:creationId xmlns:a16="http://schemas.microsoft.com/office/drawing/2014/main" id="{930AED57-71AA-40F0-8FED-14CBC67B5225}"/>
              </a:ext>
            </a:extLst>
          </p:cNvPr>
          <p:cNvSpPr>
            <a:spLocks noGrp="1"/>
          </p:cNvSpPr>
          <p:nvPr>
            <p:ph type="body" sz="quarter" idx="19"/>
          </p:nvPr>
        </p:nvSpPr>
        <p:spPr bwMode="gray">
          <a:xfrm>
            <a:off x="6262957" y="1801368"/>
            <a:ext cx="5486400" cy="521208"/>
          </a:xfrm>
          <a:solidFill>
            <a:schemeClr val="bg1"/>
          </a:solidFill>
          <a:effectLst>
            <a:outerShdw dist="12700" dir="16200000" rotWithShape="0">
              <a:schemeClr val="bg1">
                <a:lumMod val="75000"/>
              </a:schemeClr>
            </a:outerShdw>
          </a:effectLst>
        </p:spPr>
        <p:txBody>
          <a:bodyPr lIns="0" tIns="91440" rIns="0"/>
          <a:lstStyle>
            <a:lvl1pPr>
              <a:spcBef>
                <a:spcPts val="0"/>
              </a:spcBef>
              <a:buNone/>
              <a:defRPr sz="1800" b="1">
                <a:solidFill>
                  <a:schemeClr val="accent1"/>
                </a:solidFill>
              </a:defRPr>
            </a:lvl1pPr>
          </a:lstStyle>
          <a:p>
            <a:pPr lvl="0"/>
            <a:r>
              <a:rPr lang="en-US"/>
              <a:t>Click to edit Master text styles</a:t>
            </a:r>
          </a:p>
        </p:txBody>
      </p:sp>
      <p:sp>
        <p:nvSpPr>
          <p:cNvPr id="18" name="Content Placeholder 2">
            <a:extLst>
              <a:ext uri="{FF2B5EF4-FFF2-40B4-BE49-F238E27FC236}">
                <a16:creationId xmlns:a16="http://schemas.microsoft.com/office/drawing/2014/main" id="{A48AB6F3-8F33-46C5-B8AF-C6C2DBA35DAC}"/>
              </a:ext>
            </a:extLst>
          </p:cNvPr>
          <p:cNvSpPr>
            <a:spLocks noGrp="1"/>
          </p:cNvSpPr>
          <p:nvPr>
            <p:ph idx="20"/>
          </p:nvPr>
        </p:nvSpPr>
        <p:spPr bwMode="gray">
          <a:xfrm>
            <a:off x="6262957" y="4471416"/>
            <a:ext cx="5486400" cy="1276312"/>
          </a:xfrm>
        </p:spPr>
        <p:txBody>
          <a:bodyPr/>
          <a:lstStyle>
            <a:lvl1pPr marL="173038" indent="-173038">
              <a:spcBef>
                <a:spcPts val="1000"/>
              </a:spcBef>
              <a:defRPr sz="1600"/>
            </a:lvl1pPr>
            <a:lvl2pPr marL="347663" indent="-119063">
              <a:spcBef>
                <a:spcPts val="500"/>
              </a:spcBef>
              <a:defRPr sz="1400"/>
            </a:lvl2pPr>
            <a:lvl3pPr marL="512763" indent="-107950">
              <a:spcBef>
                <a:spcPts val="200"/>
              </a:spcBef>
              <a:defRPr sz="1200"/>
            </a:lvl3pPr>
            <a:lvl4pPr marL="685800" indent="-109538">
              <a:spcBef>
                <a:spcPts val="200"/>
              </a:spcBef>
              <a:defRPr sz="1100"/>
            </a:lvl4pPr>
            <a:lvl5pPr marL="858838" indent="-117475">
              <a:spcBef>
                <a:spcPts val="2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9EA1C6BA-0114-4F33-85B2-4176902D0145}"/>
              </a:ext>
            </a:extLst>
          </p:cNvPr>
          <p:cNvSpPr>
            <a:spLocks noGrp="1"/>
          </p:cNvSpPr>
          <p:nvPr>
            <p:ph type="body" sz="quarter" idx="21"/>
          </p:nvPr>
        </p:nvSpPr>
        <p:spPr bwMode="gray">
          <a:xfrm>
            <a:off x="6262957" y="3911906"/>
            <a:ext cx="5486400" cy="521208"/>
          </a:xfrm>
          <a:solidFill>
            <a:schemeClr val="bg1"/>
          </a:solidFill>
          <a:effectLst>
            <a:outerShdw dist="12700" dir="16200000" rotWithShape="0">
              <a:schemeClr val="bg1">
                <a:lumMod val="75000"/>
              </a:schemeClr>
            </a:outerShdw>
          </a:effectLst>
        </p:spPr>
        <p:txBody>
          <a:bodyPr lIns="0" tIns="91440" rIns="0"/>
          <a:lstStyle>
            <a:lvl1pPr>
              <a:spcBef>
                <a:spcPts val="0"/>
              </a:spcBef>
              <a:buNone/>
              <a:defRPr sz="1800" b="1">
                <a:solidFill>
                  <a:schemeClr val="accent1"/>
                </a:solidFil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4150799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userDrawn="1">
            <p:ph type="body" idx="1"/>
          </p:nvPr>
        </p:nvSpPr>
        <p:spPr bwMode="gray">
          <a:xfrm>
            <a:off x="446796" y="1801368"/>
            <a:ext cx="11292840" cy="3950208"/>
          </a:xfrm>
          <a:prstGeom prst="rect">
            <a:avLst/>
          </a:prstGeom>
        </p:spPr>
        <p:txBody>
          <a:bodyPr vert="horz" lIns="45720" tIns="45720" rIns="4572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userDrawn="1">
            <p:ph type="title"/>
          </p:nvPr>
        </p:nvSpPr>
        <p:spPr bwMode="gray">
          <a:xfrm>
            <a:off x="446798" y="484632"/>
            <a:ext cx="11292840" cy="850392"/>
          </a:xfrm>
          <a:prstGeom prst="rect">
            <a:avLst/>
          </a:prstGeom>
        </p:spPr>
        <p:txBody>
          <a:bodyPr vert="horz" lIns="0" tIns="45720" rIns="0" bIns="45720" rtlCol="0" anchor="t" anchorCtr="0">
            <a:noAutofit/>
          </a:bodyPr>
          <a:lstStyle/>
          <a:p>
            <a:pPr lvl="0"/>
            <a:r>
              <a:rPr lang="en-US"/>
              <a:t>Click to edit Master title style</a:t>
            </a:r>
            <a:endParaRPr lang="en-US" dirty="0"/>
          </a:p>
        </p:txBody>
      </p:sp>
      <p:grpSp>
        <p:nvGrpSpPr>
          <p:cNvPr id="12" name="Group 11">
            <a:extLst>
              <a:ext uri="{FF2B5EF4-FFF2-40B4-BE49-F238E27FC236}">
                <a16:creationId xmlns:a16="http://schemas.microsoft.com/office/drawing/2014/main" id="{554DB309-1BC3-452B-AA12-02F70E3CF3C4}"/>
              </a:ext>
            </a:extLst>
          </p:cNvPr>
          <p:cNvGrpSpPr/>
          <p:nvPr userDrawn="1"/>
        </p:nvGrpSpPr>
        <p:grpSpPr bwMode="gray">
          <a:xfrm>
            <a:off x="446798" y="326296"/>
            <a:ext cx="587631" cy="45600"/>
            <a:chOff x="616542" y="591197"/>
            <a:chExt cx="587631" cy="45600"/>
          </a:xfrm>
        </p:grpSpPr>
        <p:sp>
          <p:nvSpPr>
            <p:cNvPr id="13" name="Google Shape;17;p2">
              <a:extLst>
                <a:ext uri="{FF2B5EF4-FFF2-40B4-BE49-F238E27FC236}">
                  <a16:creationId xmlns:a16="http://schemas.microsoft.com/office/drawing/2014/main" id="{C75766B0-97F2-444A-9E42-E0CBE795461F}"/>
                </a:ext>
              </a:extLst>
            </p:cNvPr>
            <p:cNvSpPr/>
            <p:nvPr userDrawn="1"/>
          </p:nvSpPr>
          <p:spPr bwMode="gray">
            <a:xfrm>
              <a:off x="616542" y="591197"/>
              <a:ext cx="293923" cy="45600"/>
            </a:xfrm>
            <a:prstGeom prst="rect">
              <a:avLst/>
            </a:prstGeom>
            <a:solidFill>
              <a:srgbClr val="0000C9"/>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dirty="0"/>
            </a:p>
          </p:txBody>
        </p:sp>
        <p:sp>
          <p:nvSpPr>
            <p:cNvPr id="14" name="Google Shape;18;p2">
              <a:extLst>
                <a:ext uri="{FF2B5EF4-FFF2-40B4-BE49-F238E27FC236}">
                  <a16:creationId xmlns:a16="http://schemas.microsoft.com/office/drawing/2014/main" id="{05F9DAF3-DD76-41B5-93EF-0334C2738E2C}"/>
                </a:ext>
              </a:extLst>
            </p:cNvPr>
            <p:cNvSpPr/>
            <p:nvPr userDrawn="1"/>
          </p:nvSpPr>
          <p:spPr bwMode="gray">
            <a:xfrm>
              <a:off x="910250" y="591197"/>
              <a:ext cx="293923" cy="45600"/>
            </a:xfrm>
            <a:prstGeom prst="rect">
              <a:avLst/>
            </a:prstGeom>
            <a:solidFill>
              <a:srgbClr val="0095FF"/>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dirty="0"/>
            </a:p>
          </p:txBody>
        </p:sp>
      </p:grpSp>
      <p:pic>
        <p:nvPicPr>
          <p:cNvPr id="19" name="Google Shape;53;p7">
            <a:extLst>
              <a:ext uri="{FF2B5EF4-FFF2-40B4-BE49-F238E27FC236}">
                <a16:creationId xmlns:a16="http://schemas.microsoft.com/office/drawing/2014/main" id="{F9F93DF4-D19B-46BE-B88F-8BB1DA82CA35}"/>
              </a:ext>
            </a:extLst>
          </p:cNvPr>
          <p:cNvPicPr preferRelativeResize="0">
            <a:picLocks noChangeAspect="1"/>
          </p:cNvPicPr>
          <p:nvPr userDrawn="1"/>
        </p:nvPicPr>
        <p:blipFill>
          <a:blip r:embed="rId18" cstate="email">
            <a:extLst>
              <a:ext uri="{28A0092B-C50C-407E-A947-70E740481C1C}">
                <a14:useLocalDpi xmlns:a14="http://schemas.microsoft.com/office/drawing/2010/main"/>
              </a:ext>
            </a:extLst>
          </a:blip>
          <a:srcRect t="787" b="787"/>
          <a:stretch/>
        </p:blipFill>
        <p:spPr bwMode="gray">
          <a:xfrm>
            <a:off x="446798" y="6346662"/>
            <a:ext cx="914400" cy="371811"/>
          </a:xfrm>
          <a:prstGeom prst="rect">
            <a:avLst/>
          </a:prstGeom>
          <a:noFill/>
          <a:ln>
            <a:noFill/>
          </a:ln>
        </p:spPr>
      </p:pic>
      <p:sp>
        <p:nvSpPr>
          <p:cNvPr id="11" name="Slide Number Placeholder 5">
            <a:extLst>
              <a:ext uri="{FF2B5EF4-FFF2-40B4-BE49-F238E27FC236}">
                <a16:creationId xmlns:a16="http://schemas.microsoft.com/office/drawing/2014/main" id="{146C14D5-25B9-40A9-A7B3-25F17FEDDC36}"/>
              </a:ext>
            </a:extLst>
          </p:cNvPr>
          <p:cNvSpPr txBox="1">
            <a:spLocks/>
          </p:cNvSpPr>
          <p:nvPr userDrawn="1"/>
        </p:nvSpPr>
        <p:spPr bwMode="gray">
          <a:xfrm>
            <a:off x="11463338" y="6303596"/>
            <a:ext cx="276298"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dirty="0">
              <a:solidFill>
                <a:srgbClr val="A1AAB1"/>
              </a:solidFill>
              <a:latin typeface="+mn-lt"/>
            </a:endParaRPr>
          </a:p>
        </p:txBody>
      </p:sp>
      <p:sp>
        <p:nvSpPr>
          <p:cNvPr id="15" name="Google Shape;52;p7">
            <a:extLst>
              <a:ext uri="{FF2B5EF4-FFF2-40B4-BE49-F238E27FC236}">
                <a16:creationId xmlns:a16="http://schemas.microsoft.com/office/drawing/2014/main" id="{32B9580A-B465-4E15-BAF0-0919554158DC}"/>
              </a:ext>
            </a:extLst>
          </p:cNvPr>
          <p:cNvSpPr txBox="1"/>
          <p:nvPr userDrawn="1"/>
        </p:nvSpPr>
        <p:spPr bwMode="gray">
          <a:xfrm>
            <a:off x="6094412" y="6303596"/>
            <a:ext cx="5347496" cy="335382"/>
          </a:xfrm>
          <a:prstGeom prst="rect">
            <a:avLst/>
          </a:prstGeom>
          <a:noFill/>
          <a:ln>
            <a:noFill/>
          </a:ln>
        </p:spPr>
        <p:txBody>
          <a:bodyPr spcFirstLastPara="1" wrap="square" lIns="0" tIns="0" rIns="0" bIns="0" anchor="b" anchorCtr="0">
            <a:noAutofit/>
          </a:bodyPr>
          <a:lstStyle/>
          <a:p>
            <a:pPr marL="0" lvl="0" indent="0" algn="r" rtl="0">
              <a:lnSpc>
                <a:spcPct val="90000"/>
              </a:lnSpc>
              <a:spcBef>
                <a:spcPts val="0"/>
              </a:spcBef>
              <a:spcAft>
                <a:spcPts val="0"/>
              </a:spcAft>
              <a:buNone/>
            </a:pPr>
            <a:r>
              <a:rPr lang="en-US" sz="800" dirty="0">
                <a:solidFill>
                  <a:srgbClr val="A1AAB1"/>
                </a:solidFill>
              </a:rPr>
              <a:t>Prepared by Pfizer for non-promotional purposes – Not for further distribution</a:t>
            </a:r>
            <a:endParaRPr sz="800" b="1" dirty="0">
              <a:solidFill>
                <a:srgbClr val="A1AAB1"/>
              </a:solidFill>
            </a:endParaRPr>
          </a:p>
        </p:txBody>
      </p:sp>
    </p:spTree>
    <p:custDataLst>
      <p:tags r:id="rId17"/>
    </p:custDataLst>
    <p:extLst>
      <p:ext uri="{BB962C8B-B14F-4D97-AF65-F5344CB8AC3E}">
        <p14:creationId xmlns:p14="http://schemas.microsoft.com/office/powerpoint/2010/main" val="1633675084"/>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4" r:id="rId3"/>
    <p:sldLayoutId id="2147483663" r:id="rId4"/>
    <p:sldLayoutId id="2147483650" r:id="rId5"/>
    <p:sldLayoutId id="2147483666" r:id="rId6"/>
    <p:sldLayoutId id="2147483669" r:id="rId7"/>
    <p:sldLayoutId id="2147483670" r:id="rId8"/>
    <p:sldLayoutId id="2147483671" r:id="rId9"/>
    <p:sldLayoutId id="2147483672" r:id="rId10"/>
    <p:sldLayoutId id="2147483673" r:id="rId11"/>
    <p:sldLayoutId id="2147483667" r:id="rId12"/>
    <p:sldLayoutId id="2147483668" r:id="rId13"/>
    <p:sldLayoutId id="2147483674" r:id="rId14"/>
    <p:sldLayoutId id="2147483675" r:id="rId15"/>
  </p:sldLayoutIdLst>
  <p:txStyles>
    <p:titleStyle>
      <a:lvl1pPr algn="l" defTabSz="914400" rtl="0" eaLnBrk="1" latinLnBrk="0" hangingPunct="1">
        <a:lnSpc>
          <a:spcPct val="85000"/>
        </a:lnSpc>
        <a:spcBef>
          <a:spcPts val="0"/>
        </a:spcBef>
        <a:buNone/>
        <a:defRPr lang="en-US" sz="2700" b="0" kern="120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2000"/>
        </a:spcBef>
        <a:buClrTx/>
        <a:buSzPct val="100000"/>
        <a:buFont typeface="Arial" panose="020B0604020202020204" pitchFamily="34" charset="0"/>
        <a:buChar char="•"/>
        <a:defRPr lang="en-US" sz="2000" kern="1200" dirty="0" smtClean="0">
          <a:solidFill>
            <a:schemeClr val="tx1"/>
          </a:solidFill>
          <a:latin typeface="+mn-lt"/>
          <a:ea typeface="+mn-ea"/>
          <a:cs typeface="+mn-cs"/>
        </a:defRPr>
      </a:lvl1pPr>
      <a:lvl2pPr marL="457200" indent="-169863" algn="l" defTabSz="914400" rtl="0" eaLnBrk="1" latinLnBrk="0" hangingPunct="1">
        <a:lnSpc>
          <a:spcPct val="90000"/>
        </a:lnSpc>
        <a:spcBef>
          <a:spcPts val="1000"/>
        </a:spcBef>
        <a:buClrTx/>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Tx/>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Tx/>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Tx/>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492" y="593367"/>
            <a:ext cx="11357841"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300"/>
              <a:buNone/>
              <a:defRPr sz="2300" b="1"/>
            </a:lvl1pPr>
            <a:lvl2pPr lvl="1">
              <a:spcBef>
                <a:spcPts val="0"/>
              </a:spcBef>
              <a:spcAft>
                <a:spcPts val="0"/>
              </a:spcAft>
              <a:buSzPts val="2300"/>
              <a:buNone/>
              <a:defRPr sz="2300" b="1"/>
            </a:lvl2pPr>
            <a:lvl3pPr lvl="2">
              <a:spcBef>
                <a:spcPts val="0"/>
              </a:spcBef>
              <a:spcAft>
                <a:spcPts val="0"/>
              </a:spcAft>
              <a:buSzPts val="2300"/>
              <a:buNone/>
              <a:defRPr sz="2300" b="1"/>
            </a:lvl3pPr>
            <a:lvl4pPr lvl="3">
              <a:spcBef>
                <a:spcPts val="0"/>
              </a:spcBef>
              <a:spcAft>
                <a:spcPts val="0"/>
              </a:spcAft>
              <a:buSzPts val="2300"/>
              <a:buNone/>
              <a:defRPr sz="2300" b="1"/>
            </a:lvl4pPr>
            <a:lvl5pPr lvl="4">
              <a:spcBef>
                <a:spcPts val="0"/>
              </a:spcBef>
              <a:spcAft>
                <a:spcPts val="0"/>
              </a:spcAft>
              <a:buSzPts val="2300"/>
              <a:buNone/>
              <a:defRPr sz="2300" b="1"/>
            </a:lvl5pPr>
            <a:lvl6pPr lvl="5">
              <a:spcBef>
                <a:spcPts val="0"/>
              </a:spcBef>
              <a:spcAft>
                <a:spcPts val="0"/>
              </a:spcAft>
              <a:buSzPts val="2300"/>
              <a:buNone/>
              <a:defRPr sz="2300" b="1"/>
            </a:lvl6pPr>
            <a:lvl7pPr lvl="6">
              <a:spcBef>
                <a:spcPts val="0"/>
              </a:spcBef>
              <a:spcAft>
                <a:spcPts val="0"/>
              </a:spcAft>
              <a:buSzPts val="2300"/>
              <a:buNone/>
              <a:defRPr sz="2300" b="1"/>
            </a:lvl7pPr>
            <a:lvl8pPr lvl="7">
              <a:spcBef>
                <a:spcPts val="0"/>
              </a:spcBef>
              <a:spcAft>
                <a:spcPts val="0"/>
              </a:spcAft>
              <a:buSzPts val="2300"/>
              <a:buNone/>
              <a:defRPr sz="2300" b="1"/>
            </a:lvl8pPr>
            <a:lvl9pPr lvl="8">
              <a:spcBef>
                <a:spcPts val="0"/>
              </a:spcBef>
              <a:spcAft>
                <a:spcPts val="0"/>
              </a:spcAft>
              <a:buSzPts val="2300"/>
              <a:buNone/>
              <a:defRPr sz="2300" b="1"/>
            </a:lvl9pPr>
          </a:lstStyle>
          <a:p>
            <a:endParaRPr/>
          </a:p>
        </p:txBody>
      </p:sp>
      <p:sp>
        <p:nvSpPr>
          <p:cNvPr id="7" name="Google Shape;7;p1"/>
          <p:cNvSpPr txBox="1">
            <a:spLocks noGrp="1"/>
          </p:cNvSpPr>
          <p:nvPr>
            <p:ph type="body" idx="1"/>
          </p:nvPr>
        </p:nvSpPr>
        <p:spPr>
          <a:xfrm>
            <a:off x="415492" y="1536633"/>
            <a:ext cx="11357841" cy="45552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9" name="Google Shape;51;p7">
            <a:extLst>
              <a:ext uri="{FF2B5EF4-FFF2-40B4-BE49-F238E27FC236}">
                <a16:creationId xmlns:a16="http://schemas.microsoft.com/office/drawing/2014/main" id="{BFCE78A3-872F-2B4C-A118-447F65B70C2F}"/>
              </a:ext>
            </a:extLst>
          </p:cNvPr>
          <p:cNvSpPr txBox="1">
            <a:spLocks noGrp="1"/>
          </p:cNvSpPr>
          <p:nvPr>
            <p:ph type="sldNum" idx="4"/>
          </p:nvPr>
        </p:nvSpPr>
        <p:spPr>
          <a:xfrm>
            <a:off x="10979136" y="6298545"/>
            <a:ext cx="731409" cy="524800"/>
          </a:xfrm>
          <a:prstGeom prst="rect">
            <a:avLst/>
          </a:prstGeom>
        </p:spPr>
        <p:txBody>
          <a:bodyPr spcFirstLastPara="1" wrap="square" lIns="91425" tIns="91425" rIns="91425" bIns="91425" anchor="ctr" anchorCtr="0">
            <a:noAutofit/>
          </a:bodyPr>
          <a:lstStyle>
            <a:lvl1pPr lvl="0" rtl="0">
              <a:buNone/>
              <a:defRPr sz="800">
                <a:solidFill>
                  <a:srgbClr val="A1AAB1"/>
                </a:solidFill>
                <a:latin typeface="Arial"/>
                <a:ea typeface="Arial"/>
                <a:cs typeface="Arial"/>
                <a:sym typeface="Arial"/>
              </a:defRPr>
            </a:lvl1pPr>
            <a:lvl2pPr lvl="1" rtl="0">
              <a:buNone/>
              <a:defRPr sz="800">
                <a:solidFill>
                  <a:srgbClr val="A1AAB1"/>
                </a:solidFill>
                <a:latin typeface="Arial"/>
                <a:ea typeface="Arial"/>
                <a:cs typeface="Arial"/>
                <a:sym typeface="Arial"/>
              </a:defRPr>
            </a:lvl2pPr>
            <a:lvl3pPr lvl="2" rtl="0">
              <a:buNone/>
              <a:defRPr sz="800">
                <a:solidFill>
                  <a:srgbClr val="A1AAB1"/>
                </a:solidFill>
                <a:latin typeface="Arial"/>
                <a:ea typeface="Arial"/>
                <a:cs typeface="Arial"/>
                <a:sym typeface="Arial"/>
              </a:defRPr>
            </a:lvl3pPr>
            <a:lvl4pPr lvl="3" rtl="0">
              <a:buNone/>
              <a:defRPr sz="800">
                <a:solidFill>
                  <a:srgbClr val="A1AAB1"/>
                </a:solidFill>
                <a:latin typeface="Arial"/>
                <a:ea typeface="Arial"/>
                <a:cs typeface="Arial"/>
                <a:sym typeface="Arial"/>
              </a:defRPr>
            </a:lvl4pPr>
            <a:lvl5pPr lvl="4" rtl="0">
              <a:buNone/>
              <a:defRPr sz="800">
                <a:solidFill>
                  <a:srgbClr val="A1AAB1"/>
                </a:solidFill>
                <a:latin typeface="Arial"/>
                <a:ea typeface="Arial"/>
                <a:cs typeface="Arial"/>
                <a:sym typeface="Arial"/>
              </a:defRPr>
            </a:lvl5pPr>
            <a:lvl6pPr lvl="5" rtl="0">
              <a:buNone/>
              <a:defRPr sz="800">
                <a:solidFill>
                  <a:srgbClr val="A1AAB1"/>
                </a:solidFill>
                <a:latin typeface="Arial"/>
                <a:ea typeface="Arial"/>
                <a:cs typeface="Arial"/>
                <a:sym typeface="Arial"/>
              </a:defRPr>
            </a:lvl6pPr>
            <a:lvl7pPr lvl="6" rtl="0">
              <a:buNone/>
              <a:defRPr sz="800">
                <a:solidFill>
                  <a:srgbClr val="A1AAB1"/>
                </a:solidFill>
                <a:latin typeface="Arial"/>
                <a:ea typeface="Arial"/>
                <a:cs typeface="Arial"/>
                <a:sym typeface="Arial"/>
              </a:defRPr>
            </a:lvl7pPr>
            <a:lvl8pPr lvl="7" rtl="0">
              <a:buNone/>
              <a:defRPr sz="800">
                <a:solidFill>
                  <a:srgbClr val="A1AAB1"/>
                </a:solidFill>
                <a:latin typeface="Arial"/>
                <a:ea typeface="Arial"/>
                <a:cs typeface="Arial"/>
                <a:sym typeface="Arial"/>
              </a:defRPr>
            </a:lvl8pPr>
            <a:lvl9pPr lvl="8" rtl="0">
              <a:buNone/>
              <a:defRPr sz="800">
                <a:solidFill>
                  <a:srgbClr val="A1AAB1"/>
                </a:solidFill>
                <a:latin typeface="Arial"/>
                <a:ea typeface="Arial"/>
                <a:cs typeface="Arial"/>
                <a:sym typeface="Arial"/>
              </a:defRPr>
            </a:lvl9pPr>
          </a:lstStyle>
          <a:p>
            <a:pPr algn="r"/>
            <a:fld id="{00000000-1234-1234-1234-123412341234}" type="slidenum">
              <a:rPr lang="en-GB" smtClean="0"/>
              <a:pPr algn="r"/>
              <a:t>‹#›</a:t>
            </a:fld>
            <a:endParaRPr lang="en-GB"/>
          </a:p>
        </p:txBody>
      </p:sp>
    </p:spTree>
    <p:extLst>
      <p:ext uri="{BB962C8B-B14F-4D97-AF65-F5344CB8AC3E}">
        <p14:creationId xmlns:p14="http://schemas.microsoft.com/office/powerpoint/2010/main" val="122042323"/>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199" b="0" i="0" u="none" strike="noStrike" cap="none">
          <a:solidFill>
            <a:srgbClr val="000000"/>
          </a:solidFill>
          <a:latin typeface="+mn-lt"/>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mn-lt"/>
          <a:ea typeface="Helvetica" pitchFamily="2" charset="0"/>
          <a:cs typeface="Arial"/>
          <a:sym typeface="Arial"/>
        </a:defRPr>
      </a:lvl1pPr>
      <a:lvl2pPr marR="0" lvl="1"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hyperlink" Target="https://www.pfizer.com/about/programs-policies/grants/investigator-sponsored-research/oncology"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jpg"/><Relationship Id="rId18" Type="http://schemas.openxmlformats.org/officeDocument/2006/relationships/image" Target="../media/image29.jpeg"/><Relationship Id="rId3" Type="http://schemas.openxmlformats.org/officeDocument/2006/relationships/image" Target="../media/image14.jp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jpg"/><Relationship Id="rId2" Type="http://schemas.openxmlformats.org/officeDocument/2006/relationships/notesSlide" Target="../notesSlides/notesSlide9.xml"/><Relationship Id="rId16" Type="http://schemas.openxmlformats.org/officeDocument/2006/relationships/image" Target="../media/image27.png"/><Relationship Id="rId20" Type="http://schemas.openxmlformats.org/officeDocument/2006/relationships/image" Target="../media/image31.jpeg"/><Relationship Id="rId1" Type="http://schemas.openxmlformats.org/officeDocument/2006/relationships/slideLayout" Target="../slideLayouts/slideLayout19.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JP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hyperlink" Target="https://www.pfizer.com/purpose/independent-grants" TargetMode="External"/><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r>
              <a:rPr lang="en-US" dirty="0"/>
              <a:t>August 2022</a:t>
            </a:r>
          </a:p>
        </p:txBody>
      </p:sp>
      <p:sp>
        <p:nvSpPr>
          <p:cNvPr id="8" name="Title 7"/>
          <p:cNvSpPr>
            <a:spLocks noGrp="1"/>
          </p:cNvSpPr>
          <p:nvPr>
            <p:ph type="ctrTitle"/>
          </p:nvPr>
        </p:nvSpPr>
        <p:spPr/>
        <p:txBody>
          <a:bodyPr/>
          <a:lstStyle/>
          <a:p>
            <a:r>
              <a:rPr lang="en-US" sz="3600" dirty="0"/>
              <a:t>New Investigator Collaborations and Interactions from an Industry Perspective</a:t>
            </a:r>
            <a:endParaRPr lang="en-US" dirty="0"/>
          </a:p>
        </p:txBody>
      </p:sp>
      <p:sp>
        <p:nvSpPr>
          <p:cNvPr id="9" name="Text Placeholder 8"/>
          <p:cNvSpPr>
            <a:spLocks noGrp="1"/>
          </p:cNvSpPr>
          <p:nvPr>
            <p:ph type="body" sz="quarter" idx="10"/>
          </p:nvPr>
        </p:nvSpPr>
        <p:spPr/>
        <p:txBody>
          <a:bodyPr/>
          <a:lstStyle/>
          <a:p>
            <a:pPr algn="l"/>
            <a:r>
              <a:rPr lang="en-US" sz="1800" b="1" dirty="0"/>
              <a:t>Marie-Christine Phan, PharmD</a:t>
            </a:r>
          </a:p>
          <a:p>
            <a:pPr algn="l"/>
            <a:r>
              <a:rPr lang="en-US" sz="1800" dirty="0"/>
              <a:t>Field Medical Advisor, Medical Affairs</a:t>
            </a:r>
            <a:endParaRPr lang="en-US" dirty="0"/>
          </a:p>
        </p:txBody>
      </p:sp>
    </p:spTree>
    <p:custDataLst>
      <p:tags r:id="rId1"/>
    </p:custDataLst>
    <p:extLst>
      <p:ext uri="{BB962C8B-B14F-4D97-AF65-F5344CB8AC3E}">
        <p14:creationId xmlns:p14="http://schemas.microsoft.com/office/powerpoint/2010/main" val="318680051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949DA-DE78-42D8-BC9C-2C447F48DB77}"/>
              </a:ext>
            </a:extLst>
          </p:cNvPr>
          <p:cNvSpPr>
            <a:spLocks noGrp="1"/>
          </p:cNvSpPr>
          <p:nvPr>
            <p:ph type="title"/>
          </p:nvPr>
        </p:nvSpPr>
        <p:spPr/>
        <p:txBody>
          <a:bodyPr>
            <a:normAutofit/>
          </a:bodyPr>
          <a:lstStyle/>
          <a:p>
            <a:r>
              <a:rPr lang="fr-CA" b="1" dirty="0" err="1"/>
              <a:t>Investigator-Sponsored</a:t>
            </a:r>
            <a:r>
              <a:rPr lang="fr-CA" b="1" dirty="0"/>
              <a:t> Research</a:t>
            </a:r>
            <a:endParaRPr lang="en-US" b="1" dirty="0"/>
          </a:p>
        </p:txBody>
      </p:sp>
      <p:pic>
        <p:nvPicPr>
          <p:cNvPr id="6" name="Picture 5">
            <a:extLst>
              <a:ext uri="{FF2B5EF4-FFF2-40B4-BE49-F238E27FC236}">
                <a16:creationId xmlns:a16="http://schemas.microsoft.com/office/drawing/2014/main" id="{79BE4FB7-F4DB-49BE-8518-737B8B269810}"/>
              </a:ext>
            </a:extLst>
          </p:cNvPr>
          <p:cNvPicPr>
            <a:picLocks noChangeAspect="1"/>
          </p:cNvPicPr>
          <p:nvPr/>
        </p:nvPicPr>
        <p:blipFill rotWithShape="1">
          <a:blip r:embed="rId2"/>
          <a:srcRect l="15247" t="9651" r="14876"/>
          <a:stretch/>
        </p:blipFill>
        <p:spPr>
          <a:xfrm>
            <a:off x="-2200" y="1506056"/>
            <a:ext cx="6124605" cy="4289301"/>
          </a:xfrm>
          <a:prstGeom prst="rect">
            <a:avLst/>
          </a:prstGeom>
        </p:spPr>
      </p:pic>
      <p:pic>
        <p:nvPicPr>
          <p:cNvPr id="8" name="Picture 7">
            <a:extLst>
              <a:ext uri="{FF2B5EF4-FFF2-40B4-BE49-F238E27FC236}">
                <a16:creationId xmlns:a16="http://schemas.microsoft.com/office/drawing/2014/main" id="{E679F3DE-E47C-4FBB-970B-80198FA3F033}"/>
              </a:ext>
            </a:extLst>
          </p:cNvPr>
          <p:cNvPicPr>
            <a:picLocks noChangeAspect="1"/>
          </p:cNvPicPr>
          <p:nvPr/>
        </p:nvPicPr>
        <p:blipFill rotWithShape="1">
          <a:blip r:embed="rId3"/>
          <a:srcRect l="13933" t="6826" r="15335" b="3292"/>
          <a:stretch/>
        </p:blipFill>
        <p:spPr>
          <a:xfrm>
            <a:off x="5817602" y="1363166"/>
            <a:ext cx="6371223" cy="4385387"/>
          </a:xfrm>
          <a:prstGeom prst="rect">
            <a:avLst/>
          </a:prstGeom>
        </p:spPr>
      </p:pic>
      <p:sp>
        <p:nvSpPr>
          <p:cNvPr id="12" name="Text Placeholder 6">
            <a:extLst>
              <a:ext uri="{FF2B5EF4-FFF2-40B4-BE49-F238E27FC236}">
                <a16:creationId xmlns:a16="http://schemas.microsoft.com/office/drawing/2014/main" id="{EA3F143C-2D80-4B85-92B2-D3492BF90469}"/>
              </a:ext>
            </a:extLst>
          </p:cNvPr>
          <p:cNvSpPr txBox="1">
            <a:spLocks/>
          </p:cNvSpPr>
          <p:nvPr/>
        </p:nvSpPr>
        <p:spPr>
          <a:xfrm>
            <a:off x="1596267" y="6404550"/>
            <a:ext cx="8993901" cy="350412"/>
          </a:xfrm>
          <a:prstGeom prst="rect">
            <a:avLst/>
          </a:prstGeom>
        </p:spPr>
        <p:txBody>
          <a:bodyPr/>
          <a:lstStyle>
            <a:lvl1pPr marL="228600" indent="-228600" algn="l" defTabSz="914400" rtl="0" eaLnBrk="1" latinLnBrk="0" hangingPunct="1">
              <a:lnSpc>
                <a:spcPct val="90000"/>
              </a:lnSpc>
              <a:spcBef>
                <a:spcPts val="2000"/>
              </a:spcBef>
              <a:buClrTx/>
              <a:buSzPct val="100000"/>
              <a:buFont typeface="Arial" panose="020B0604020202020204" pitchFamily="34" charset="0"/>
              <a:buChar char="•"/>
              <a:defRPr lang="en-US" sz="2000" kern="1200" dirty="0" smtClean="0">
                <a:solidFill>
                  <a:schemeClr val="tx1"/>
                </a:solidFill>
                <a:latin typeface="+mn-lt"/>
                <a:ea typeface="+mn-ea"/>
                <a:cs typeface="+mn-cs"/>
              </a:defRPr>
            </a:lvl1pPr>
            <a:lvl2pPr marL="457200" indent="-169863" algn="l" defTabSz="914400" rtl="0" eaLnBrk="1" latinLnBrk="0" hangingPunct="1">
              <a:lnSpc>
                <a:spcPct val="90000"/>
              </a:lnSpc>
              <a:spcBef>
                <a:spcPts val="1000"/>
              </a:spcBef>
              <a:buClrTx/>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Tx/>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Tx/>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Tx/>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50" dirty="0">
                <a:hlinkClick r:id="rId4"/>
              </a:rPr>
              <a:t>Oncology Areas of Interest | Pfizer</a:t>
            </a:r>
            <a:endParaRPr lang="en-US" sz="1050" dirty="0">
              <a:cs typeface="Arial"/>
            </a:endParaRPr>
          </a:p>
        </p:txBody>
      </p:sp>
    </p:spTree>
    <p:extLst>
      <p:ext uri="{BB962C8B-B14F-4D97-AF65-F5344CB8AC3E}">
        <p14:creationId xmlns:p14="http://schemas.microsoft.com/office/powerpoint/2010/main" val="337314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03D7683-13F2-4EF5-91E4-C1F9330C6F48}"/>
              </a:ext>
            </a:extLst>
          </p:cNvPr>
          <p:cNvSpPr txBox="1">
            <a:spLocks/>
          </p:cNvSpPr>
          <p:nvPr/>
        </p:nvSpPr>
        <p:spPr>
          <a:xfrm>
            <a:off x="446798" y="484632"/>
            <a:ext cx="11292840" cy="850392"/>
          </a:xfrm>
          <a:prstGeom prst="rect">
            <a:avLst/>
          </a:prstGeom>
        </p:spPr>
        <p:txBody>
          <a:bodyPr/>
          <a:lstStyle>
            <a:lvl1pPr algn="l" defTabSz="914400" rtl="0" eaLnBrk="1" latinLnBrk="0" hangingPunct="1">
              <a:lnSpc>
                <a:spcPct val="85000"/>
              </a:lnSpc>
              <a:spcBef>
                <a:spcPts val="0"/>
              </a:spcBef>
              <a:buNone/>
              <a:defRPr lang="en-US" sz="2700" b="0" kern="1200" dirty="0">
                <a:solidFill>
                  <a:schemeClr val="tx1"/>
                </a:solidFill>
                <a:latin typeface="+mj-lt"/>
                <a:ea typeface="+mj-ea"/>
                <a:cs typeface="+mj-cs"/>
              </a:defRPr>
            </a:lvl1pPr>
          </a:lstStyle>
          <a:p>
            <a:pPr fontAlgn="base"/>
            <a:r>
              <a:rPr lang="fr-FR" sz="2800" b="1" dirty="0" err="1"/>
              <a:t>Request</a:t>
            </a:r>
            <a:r>
              <a:rPr lang="fr-FR" sz="2800" b="1" dirty="0"/>
              <a:t> for </a:t>
            </a:r>
            <a:r>
              <a:rPr lang="fr-FR" sz="2800" b="1" dirty="0" err="1"/>
              <a:t>Proposals</a:t>
            </a:r>
            <a:r>
              <a:rPr lang="fr-FR" sz="2800" b="1" dirty="0"/>
              <a:t> (Past)</a:t>
            </a:r>
          </a:p>
        </p:txBody>
      </p:sp>
      <p:sp>
        <p:nvSpPr>
          <p:cNvPr id="2" name="Rectangle 1">
            <a:extLst>
              <a:ext uri="{FF2B5EF4-FFF2-40B4-BE49-F238E27FC236}">
                <a16:creationId xmlns:a16="http://schemas.microsoft.com/office/drawing/2014/main" id="{F5B03E53-F71A-431F-97A4-61479072A15A}"/>
              </a:ext>
            </a:extLst>
          </p:cNvPr>
          <p:cNvSpPr>
            <a:spLocks noChangeArrowheads="1"/>
          </p:cNvSpPr>
          <p:nvPr/>
        </p:nvSpPr>
        <p:spPr bwMode="auto">
          <a:xfrm>
            <a:off x="0" y="99715"/>
            <a:ext cx="65" cy="25776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522" rIns="0" bIns="-952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499E819A-B260-4847-84B1-98E9149A3E78}"/>
              </a:ext>
            </a:extLst>
          </p:cNvPr>
          <p:cNvSpPr>
            <a:spLocks noChangeArrowheads="1"/>
          </p:cNvSpPr>
          <p:nvPr/>
        </p:nvSpPr>
        <p:spPr bwMode="auto">
          <a:xfrm>
            <a:off x="0" y="99715"/>
            <a:ext cx="65" cy="25776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522" rIns="0" bIns="-952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pic>
        <p:nvPicPr>
          <p:cNvPr id="5" name="Picture 4">
            <a:extLst>
              <a:ext uri="{FF2B5EF4-FFF2-40B4-BE49-F238E27FC236}">
                <a16:creationId xmlns:a16="http://schemas.microsoft.com/office/drawing/2014/main" id="{060C0853-F99F-4283-B5EA-8A008B5D8FE0}"/>
              </a:ext>
            </a:extLst>
          </p:cNvPr>
          <p:cNvPicPr>
            <a:picLocks noChangeAspect="1"/>
          </p:cNvPicPr>
          <p:nvPr/>
        </p:nvPicPr>
        <p:blipFill rotWithShape="1">
          <a:blip r:embed="rId3"/>
          <a:srcRect l="31080" t="12337" r="31947" b="44038"/>
          <a:stretch/>
        </p:blipFill>
        <p:spPr>
          <a:xfrm>
            <a:off x="203357" y="986155"/>
            <a:ext cx="3822259" cy="2442845"/>
          </a:xfrm>
          <a:prstGeom prst="rect">
            <a:avLst/>
          </a:prstGeom>
        </p:spPr>
      </p:pic>
      <p:pic>
        <p:nvPicPr>
          <p:cNvPr id="22" name="Picture 21">
            <a:extLst>
              <a:ext uri="{FF2B5EF4-FFF2-40B4-BE49-F238E27FC236}">
                <a16:creationId xmlns:a16="http://schemas.microsoft.com/office/drawing/2014/main" id="{C1F4CCD7-AD58-481B-8546-14AFD3E83766}"/>
              </a:ext>
            </a:extLst>
          </p:cNvPr>
          <p:cNvPicPr>
            <a:picLocks noChangeAspect="1"/>
          </p:cNvPicPr>
          <p:nvPr/>
        </p:nvPicPr>
        <p:blipFill rotWithShape="1">
          <a:blip r:embed="rId4"/>
          <a:srcRect l="25665" t="12643" r="38110" b="42947"/>
          <a:stretch/>
        </p:blipFill>
        <p:spPr>
          <a:xfrm>
            <a:off x="4308706" y="986155"/>
            <a:ext cx="3767328" cy="2466326"/>
          </a:xfrm>
          <a:prstGeom prst="rect">
            <a:avLst/>
          </a:prstGeom>
        </p:spPr>
      </p:pic>
      <p:pic>
        <p:nvPicPr>
          <p:cNvPr id="6" name="Picture 5">
            <a:extLst>
              <a:ext uri="{FF2B5EF4-FFF2-40B4-BE49-F238E27FC236}">
                <a16:creationId xmlns:a16="http://schemas.microsoft.com/office/drawing/2014/main" id="{C799161F-1E27-448D-AD52-05B6490A7A9C}"/>
              </a:ext>
            </a:extLst>
          </p:cNvPr>
          <p:cNvPicPr>
            <a:picLocks noChangeAspect="1"/>
          </p:cNvPicPr>
          <p:nvPr/>
        </p:nvPicPr>
        <p:blipFill rotWithShape="1">
          <a:blip r:embed="rId5"/>
          <a:srcRect l="25354" t="12787" r="37969" b="1457"/>
          <a:stretch/>
        </p:blipFill>
        <p:spPr>
          <a:xfrm>
            <a:off x="8229205" y="1351317"/>
            <a:ext cx="3510433" cy="4445862"/>
          </a:xfrm>
          <a:prstGeom prst="rect">
            <a:avLst/>
          </a:prstGeom>
        </p:spPr>
      </p:pic>
      <p:pic>
        <p:nvPicPr>
          <p:cNvPr id="8" name="Picture 7">
            <a:extLst>
              <a:ext uri="{FF2B5EF4-FFF2-40B4-BE49-F238E27FC236}">
                <a16:creationId xmlns:a16="http://schemas.microsoft.com/office/drawing/2014/main" id="{585A8DBF-A82B-46A3-9593-50A926B496F8}"/>
              </a:ext>
            </a:extLst>
          </p:cNvPr>
          <p:cNvPicPr>
            <a:picLocks noChangeAspect="1"/>
          </p:cNvPicPr>
          <p:nvPr/>
        </p:nvPicPr>
        <p:blipFill rotWithShape="1">
          <a:blip r:embed="rId6"/>
          <a:srcRect l="19801" t="12718" r="32309" b="27534"/>
          <a:stretch/>
        </p:blipFill>
        <p:spPr>
          <a:xfrm>
            <a:off x="203358" y="3565141"/>
            <a:ext cx="3834199" cy="2591110"/>
          </a:xfrm>
          <a:prstGeom prst="rect">
            <a:avLst/>
          </a:prstGeom>
        </p:spPr>
      </p:pic>
      <p:pic>
        <p:nvPicPr>
          <p:cNvPr id="10" name="Picture 9">
            <a:extLst>
              <a:ext uri="{FF2B5EF4-FFF2-40B4-BE49-F238E27FC236}">
                <a16:creationId xmlns:a16="http://schemas.microsoft.com/office/drawing/2014/main" id="{115B105D-B456-4BD1-B8AB-706E1056A00D}"/>
              </a:ext>
            </a:extLst>
          </p:cNvPr>
          <p:cNvPicPr>
            <a:picLocks noChangeAspect="1"/>
          </p:cNvPicPr>
          <p:nvPr/>
        </p:nvPicPr>
        <p:blipFill rotWithShape="1">
          <a:blip r:embed="rId7"/>
          <a:srcRect l="14918" t="13000" r="25241" b="14492"/>
          <a:stretch/>
        </p:blipFill>
        <p:spPr>
          <a:xfrm>
            <a:off x="4308707" y="3574248"/>
            <a:ext cx="3767328" cy="2591110"/>
          </a:xfrm>
          <a:prstGeom prst="rect">
            <a:avLst/>
          </a:prstGeom>
        </p:spPr>
      </p:pic>
    </p:spTree>
    <p:extLst>
      <p:ext uri="{BB962C8B-B14F-4D97-AF65-F5344CB8AC3E}">
        <p14:creationId xmlns:p14="http://schemas.microsoft.com/office/powerpoint/2010/main" val="2730883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BEFD0B-2505-214F-B35E-0B8023799FE5}"/>
              </a:ext>
            </a:extLst>
          </p:cNvPr>
          <p:cNvSpPr>
            <a:spLocks noGrp="1"/>
          </p:cNvSpPr>
          <p:nvPr>
            <p:ph type="sldNum" idx="12"/>
          </p:nvPr>
        </p:nvSpPr>
        <p:spPr>
          <a:xfrm>
            <a:off x="11591248" y="6213022"/>
            <a:ext cx="753335" cy="667461"/>
          </a:xfrm>
        </p:spPr>
        <p:txBody>
          <a:bodyPr/>
          <a:lstStyle/>
          <a:p>
            <a:pPr algn="r" defTabSz="914126"/>
            <a:fld id="{00000000-1234-1234-1234-123412341234}" type="slidenum">
              <a:rPr lang="en-GB" sz="1067"/>
              <a:pPr algn="r" defTabSz="914126"/>
              <a:t>12</a:t>
            </a:fld>
            <a:endParaRPr lang="en-GB" sz="1067" dirty="0"/>
          </a:p>
        </p:txBody>
      </p:sp>
      <p:sp>
        <p:nvSpPr>
          <p:cNvPr id="11" name="Title 10">
            <a:extLst>
              <a:ext uri="{FF2B5EF4-FFF2-40B4-BE49-F238E27FC236}">
                <a16:creationId xmlns:a16="http://schemas.microsoft.com/office/drawing/2014/main" id="{D7927A73-BEC9-4E87-A003-C44732DEF85E}"/>
              </a:ext>
            </a:extLst>
          </p:cNvPr>
          <p:cNvSpPr>
            <a:spLocks noGrp="1"/>
          </p:cNvSpPr>
          <p:nvPr>
            <p:ph type="title"/>
          </p:nvPr>
        </p:nvSpPr>
        <p:spPr>
          <a:xfrm>
            <a:off x="146016" y="555185"/>
            <a:ext cx="6059419" cy="386104"/>
          </a:xfrm>
        </p:spPr>
        <p:txBody>
          <a:bodyPr/>
          <a:lstStyle/>
          <a:p>
            <a:r>
              <a:rPr lang="en-US" sz="1600" b="1" dirty="0"/>
              <a:t>Pfizer Canada Medical Affairs Oncology</a:t>
            </a:r>
            <a:br>
              <a:rPr lang="en-US" sz="1067" dirty="0"/>
            </a:br>
            <a:endParaRPr lang="en-US" sz="1067" dirty="0"/>
          </a:p>
        </p:txBody>
      </p:sp>
      <p:cxnSp>
        <p:nvCxnSpPr>
          <p:cNvPr id="50" name="Straight Connector 49">
            <a:extLst>
              <a:ext uri="{FF2B5EF4-FFF2-40B4-BE49-F238E27FC236}">
                <a16:creationId xmlns:a16="http://schemas.microsoft.com/office/drawing/2014/main" id="{D6C3C885-6655-415C-A067-F154CD0DA995}"/>
              </a:ext>
            </a:extLst>
          </p:cNvPr>
          <p:cNvCxnSpPr>
            <a:cxnSpLocks/>
          </p:cNvCxnSpPr>
          <p:nvPr/>
        </p:nvCxnSpPr>
        <p:spPr>
          <a:xfrm>
            <a:off x="3670741" y="1738188"/>
            <a:ext cx="1" cy="187042"/>
          </a:xfrm>
          <a:prstGeom prst="line">
            <a:avLst/>
          </a:prstGeom>
          <a:ln>
            <a:noFill/>
          </a:ln>
        </p:spPr>
        <p:style>
          <a:lnRef idx="2">
            <a:schemeClr val="dk1"/>
          </a:lnRef>
          <a:fillRef idx="0">
            <a:schemeClr val="dk1"/>
          </a:fillRef>
          <a:effectRef idx="1">
            <a:schemeClr val="dk1"/>
          </a:effectRef>
          <a:fontRef idx="minor">
            <a:schemeClr val="tx1"/>
          </a:fontRef>
        </p:style>
      </p:cxnSp>
      <p:sp>
        <p:nvSpPr>
          <p:cNvPr id="5" name="Rectangle: Rounded Corners 4">
            <a:extLst>
              <a:ext uri="{FF2B5EF4-FFF2-40B4-BE49-F238E27FC236}">
                <a16:creationId xmlns:a16="http://schemas.microsoft.com/office/drawing/2014/main" id="{A611025A-095D-4376-AD98-C0C1DAA3FBA2}"/>
              </a:ext>
            </a:extLst>
          </p:cNvPr>
          <p:cNvSpPr/>
          <p:nvPr/>
        </p:nvSpPr>
        <p:spPr>
          <a:xfrm>
            <a:off x="4835692" y="844732"/>
            <a:ext cx="2584813" cy="548497"/>
          </a:xfrm>
          <a:prstGeom prst="roundRect">
            <a:avLst/>
          </a:prstGeom>
          <a:solidFill>
            <a:schemeClr val="accent2">
              <a:lumMod val="20000"/>
              <a:lumOff val="80000"/>
            </a:schemeClr>
          </a:solidFill>
          <a:ln w="6350" cap="sq">
            <a:no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914126"/>
            <a:r>
              <a:rPr lang="en-US" sz="1067" b="1" dirty="0">
                <a:solidFill>
                  <a:srgbClr val="000000"/>
                </a:solidFill>
                <a:latin typeface="Arial" panose="020B0604020202020204"/>
              </a:rPr>
              <a:t>Director, Medical Affairs,</a:t>
            </a:r>
          </a:p>
          <a:p>
            <a:pPr algn="ctr" defTabSz="914126"/>
            <a:r>
              <a:rPr lang="en-US" sz="1067" b="1" dirty="0">
                <a:solidFill>
                  <a:srgbClr val="000000"/>
                </a:solidFill>
                <a:latin typeface="Arial" panose="020B0604020202020204"/>
              </a:rPr>
              <a:t>Oncology</a:t>
            </a:r>
          </a:p>
          <a:p>
            <a:pPr algn="ctr" defTabSz="914126"/>
            <a:r>
              <a:rPr lang="en-US" sz="1067" b="1" dirty="0">
                <a:solidFill>
                  <a:srgbClr val="000000"/>
                </a:solidFill>
                <a:latin typeface="Arial" panose="020B0604020202020204"/>
              </a:rPr>
              <a:t>Andrew Brown</a:t>
            </a:r>
            <a:endParaRPr lang="it-IT" sz="1067" b="1" dirty="0">
              <a:solidFill>
                <a:srgbClr val="663300"/>
              </a:solidFill>
              <a:latin typeface="Arial" panose="020B0604020202020204"/>
            </a:endParaRPr>
          </a:p>
        </p:txBody>
      </p:sp>
      <p:sp>
        <p:nvSpPr>
          <p:cNvPr id="6" name="Rectangle: Rounded Corners 5">
            <a:extLst>
              <a:ext uri="{FF2B5EF4-FFF2-40B4-BE49-F238E27FC236}">
                <a16:creationId xmlns:a16="http://schemas.microsoft.com/office/drawing/2014/main" id="{57BC04EA-E6D2-4C66-8FFD-AAB6B0178221}"/>
              </a:ext>
            </a:extLst>
          </p:cNvPr>
          <p:cNvSpPr/>
          <p:nvPr/>
        </p:nvSpPr>
        <p:spPr>
          <a:xfrm>
            <a:off x="314430" y="1761326"/>
            <a:ext cx="1530305" cy="548497"/>
          </a:xfrm>
          <a:prstGeom prst="roundRect">
            <a:avLst/>
          </a:prstGeom>
          <a:solidFill>
            <a:schemeClr val="accent2">
              <a:lumMod val="20000"/>
              <a:lumOff val="80000"/>
            </a:schemeClr>
          </a:solidFill>
          <a:ln w="6350" cap="sq">
            <a:no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914126"/>
            <a:r>
              <a:rPr lang="en-US" sz="933" b="1" dirty="0">
                <a:solidFill>
                  <a:srgbClr val="000000"/>
                </a:solidFill>
                <a:latin typeface="Arial" panose="020B0604020202020204"/>
              </a:rPr>
              <a:t>Medical Advisor</a:t>
            </a:r>
          </a:p>
          <a:p>
            <a:pPr algn="ctr" defTabSz="914126"/>
            <a:r>
              <a:rPr lang="en-US" sz="933" b="1" dirty="0">
                <a:solidFill>
                  <a:srgbClr val="000000"/>
                </a:solidFill>
                <a:latin typeface="Arial" panose="020B0604020202020204"/>
              </a:rPr>
              <a:t> Hematology</a:t>
            </a:r>
          </a:p>
          <a:p>
            <a:pPr algn="ctr" defTabSz="914126"/>
            <a:r>
              <a:rPr lang="en-US" sz="933" b="1" dirty="0">
                <a:solidFill>
                  <a:srgbClr val="000000"/>
                </a:solidFill>
                <a:latin typeface="Arial" panose="020B0604020202020204"/>
              </a:rPr>
              <a:t>Jasmine Healy</a:t>
            </a:r>
          </a:p>
        </p:txBody>
      </p:sp>
      <p:sp>
        <p:nvSpPr>
          <p:cNvPr id="7" name="Rectangle: Rounded Corners 6">
            <a:extLst>
              <a:ext uri="{FF2B5EF4-FFF2-40B4-BE49-F238E27FC236}">
                <a16:creationId xmlns:a16="http://schemas.microsoft.com/office/drawing/2014/main" id="{C0F38674-47A1-4FF8-9D45-C9E02AB09483}"/>
              </a:ext>
            </a:extLst>
          </p:cNvPr>
          <p:cNvSpPr/>
          <p:nvPr/>
        </p:nvSpPr>
        <p:spPr>
          <a:xfrm>
            <a:off x="2376412" y="1766006"/>
            <a:ext cx="1500372" cy="548497"/>
          </a:xfrm>
          <a:prstGeom prst="roundRect">
            <a:avLst>
              <a:gd name="adj" fmla="val 16667"/>
            </a:avLst>
          </a:prstGeom>
          <a:solidFill>
            <a:schemeClr val="accent2">
              <a:lumMod val="20000"/>
              <a:lumOff val="80000"/>
            </a:schemeClr>
          </a:solidFill>
          <a:ln w="6350" cap="sq">
            <a:no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914126"/>
            <a:r>
              <a:rPr lang="en-US" sz="933" b="1" dirty="0">
                <a:solidFill>
                  <a:srgbClr val="000000"/>
                </a:solidFill>
                <a:latin typeface="Arial" panose="020B0604020202020204"/>
              </a:rPr>
              <a:t>Medical Advisor</a:t>
            </a:r>
          </a:p>
          <a:p>
            <a:pPr algn="ctr" defTabSz="914126"/>
            <a:r>
              <a:rPr lang="en-US" sz="933" b="1" dirty="0">
                <a:solidFill>
                  <a:srgbClr val="000000"/>
                </a:solidFill>
                <a:latin typeface="Arial" panose="020B0604020202020204"/>
              </a:rPr>
              <a:t>Breast</a:t>
            </a:r>
          </a:p>
          <a:p>
            <a:pPr algn="ctr" defTabSz="914126"/>
            <a:r>
              <a:rPr lang="en-US" sz="933" b="1" dirty="0">
                <a:solidFill>
                  <a:srgbClr val="000000"/>
                </a:solidFill>
                <a:latin typeface="Arial" panose="020B0604020202020204"/>
              </a:rPr>
              <a:t>Guillaume </a:t>
            </a:r>
            <a:r>
              <a:rPr lang="en-US" sz="933" b="1" dirty="0" err="1">
                <a:solidFill>
                  <a:srgbClr val="000000"/>
                </a:solidFill>
                <a:latin typeface="Arial" panose="020B0604020202020204"/>
              </a:rPr>
              <a:t>Feug</a:t>
            </a:r>
            <a:r>
              <a:rPr lang="fr-CA" sz="933" b="1" dirty="0">
                <a:solidFill>
                  <a:srgbClr val="000000"/>
                </a:solidFill>
                <a:latin typeface="Arial" panose="020B0604020202020204"/>
              </a:rPr>
              <a:t>ère</a:t>
            </a:r>
            <a:endParaRPr lang="en-US" sz="933" b="1" dirty="0">
              <a:solidFill>
                <a:srgbClr val="000000"/>
              </a:solidFill>
              <a:latin typeface="Arial" panose="020B0604020202020204"/>
            </a:endParaRPr>
          </a:p>
        </p:txBody>
      </p:sp>
      <p:sp>
        <p:nvSpPr>
          <p:cNvPr id="8" name="Rectangle: Rounded Corners 7">
            <a:extLst>
              <a:ext uri="{FF2B5EF4-FFF2-40B4-BE49-F238E27FC236}">
                <a16:creationId xmlns:a16="http://schemas.microsoft.com/office/drawing/2014/main" id="{15DEE20F-CA9C-4EF9-BB60-80F7045BC9F0}"/>
              </a:ext>
            </a:extLst>
          </p:cNvPr>
          <p:cNvSpPr/>
          <p:nvPr/>
        </p:nvSpPr>
        <p:spPr>
          <a:xfrm>
            <a:off x="6352136" y="1749611"/>
            <a:ext cx="1828324" cy="548497"/>
          </a:xfrm>
          <a:prstGeom prst="roundRect">
            <a:avLst/>
          </a:prstGeom>
          <a:solidFill>
            <a:schemeClr val="accent2">
              <a:lumMod val="20000"/>
              <a:lumOff val="80000"/>
            </a:schemeClr>
          </a:solidFill>
          <a:ln w="6350" cap="sq">
            <a:no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914126"/>
            <a:r>
              <a:rPr lang="en-US" sz="933" b="1" dirty="0">
                <a:solidFill>
                  <a:srgbClr val="000000"/>
                </a:solidFill>
                <a:latin typeface="Arial" panose="020B0604020202020204"/>
              </a:rPr>
              <a:t>Medical Advisor</a:t>
            </a:r>
          </a:p>
          <a:p>
            <a:pPr algn="ctr" defTabSz="914126"/>
            <a:r>
              <a:rPr lang="en-US" sz="933" b="1" dirty="0">
                <a:solidFill>
                  <a:srgbClr val="000000"/>
                </a:solidFill>
                <a:latin typeface="Arial" panose="020B0604020202020204"/>
              </a:rPr>
              <a:t>Lung &amp; Biosimilars</a:t>
            </a:r>
          </a:p>
          <a:p>
            <a:pPr algn="ctr" defTabSz="914126"/>
            <a:r>
              <a:rPr lang="en-US" sz="933" b="1" dirty="0">
                <a:solidFill>
                  <a:srgbClr val="000000"/>
                </a:solidFill>
                <a:latin typeface="Arial" panose="020B0604020202020204"/>
              </a:rPr>
              <a:t>Martin Rupp</a:t>
            </a:r>
            <a:endParaRPr lang="pt-BR" sz="933" b="1" dirty="0">
              <a:solidFill>
                <a:srgbClr val="000000"/>
              </a:solidFill>
              <a:latin typeface="Arial" panose="020B0604020202020204"/>
            </a:endParaRPr>
          </a:p>
        </p:txBody>
      </p:sp>
      <p:sp>
        <p:nvSpPr>
          <p:cNvPr id="9" name="Rectangle: Rounded Corners 8">
            <a:extLst>
              <a:ext uri="{FF2B5EF4-FFF2-40B4-BE49-F238E27FC236}">
                <a16:creationId xmlns:a16="http://schemas.microsoft.com/office/drawing/2014/main" id="{BFA3CDD5-1512-4686-882F-60AD8C0C1D0F}"/>
              </a:ext>
            </a:extLst>
          </p:cNvPr>
          <p:cNvSpPr/>
          <p:nvPr/>
        </p:nvSpPr>
        <p:spPr>
          <a:xfrm>
            <a:off x="2763592" y="2570713"/>
            <a:ext cx="2072100" cy="548497"/>
          </a:xfrm>
          <a:prstGeom prst="roundRect">
            <a:avLst>
              <a:gd name="adj" fmla="val 16667"/>
            </a:avLst>
          </a:prstGeom>
          <a:solidFill>
            <a:schemeClr val="accent2">
              <a:lumMod val="20000"/>
              <a:lumOff val="80000"/>
            </a:schemeClr>
          </a:solidFill>
          <a:ln w="6350" cap="sq">
            <a:no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914126"/>
            <a:r>
              <a:rPr lang="en-US" sz="933" b="1" dirty="0">
                <a:solidFill>
                  <a:srgbClr val="000000"/>
                </a:solidFill>
                <a:latin typeface="Arial" panose="020B0604020202020204"/>
              </a:rPr>
              <a:t>Field Medical Advisor</a:t>
            </a:r>
          </a:p>
          <a:p>
            <a:pPr algn="ctr" defTabSz="914126"/>
            <a:r>
              <a:rPr lang="en-US" sz="933" b="1" dirty="0">
                <a:solidFill>
                  <a:srgbClr val="000000"/>
                </a:solidFill>
                <a:latin typeface="Arial" panose="020B0604020202020204"/>
              </a:rPr>
              <a:t> Team Lead</a:t>
            </a:r>
          </a:p>
          <a:p>
            <a:pPr algn="ctr" defTabSz="914126"/>
            <a:r>
              <a:rPr lang="en-US" sz="933" b="1" dirty="0">
                <a:solidFill>
                  <a:srgbClr val="000000"/>
                </a:solidFill>
                <a:latin typeface="Arial" panose="020B0604020202020204"/>
              </a:rPr>
              <a:t>Josie Visentini</a:t>
            </a:r>
          </a:p>
        </p:txBody>
      </p:sp>
      <p:sp>
        <p:nvSpPr>
          <p:cNvPr id="10" name="Rectangle: Rounded Corners 9">
            <a:extLst>
              <a:ext uri="{FF2B5EF4-FFF2-40B4-BE49-F238E27FC236}">
                <a16:creationId xmlns:a16="http://schemas.microsoft.com/office/drawing/2014/main" id="{41DE7B8E-6BEF-4DD9-B3CF-687695E51F56}"/>
              </a:ext>
            </a:extLst>
          </p:cNvPr>
          <p:cNvSpPr/>
          <p:nvPr/>
        </p:nvSpPr>
        <p:spPr>
          <a:xfrm>
            <a:off x="8719198" y="1741935"/>
            <a:ext cx="1350217" cy="548497"/>
          </a:xfrm>
          <a:prstGeom prst="roundRect">
            <a:avLst/>
          </a:prstGeom>
          <a:solidFill>
            <a:schemeClr val="accent2">
              <a:lumMod val="20000"/>
              <a:lumOff val="80000"/>
            </a:schemeClr>
          </a:solidFill>
          <a:ln w="6350" cap="sq">
            <a:no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914126"/>
            <a:r>
              <a:rPr lang="en-US" sz="933" b="1" dirty="0">
                <a:solidFill>
                  <a:srgbClr val="000000"/>
                </a:solidFill>
                <a:latin typeface="Arial" panose="020B0604020202020204"/>
              </a:rPr>
              <a:t>Medical Advisor</a:t>
            </a:r>
          </a:p>
          <a:p>
            <a:pPr algn="ctr" defTabSz="914126"/>
            <a:r>
              <a:rPr lang="en-US" sz="933" b="1" dirty="0">
                <a:solidFill>
                  <a:srgbClr val="000000"/>
                </a:solidFill>
                <a:latin typeface="Arial" panose="020B0604020202020204"/>
              </a:rPr>
              <a:t>GU</a:t>
            </a:r>
          </a:p>
          <a:p>
            <a:pPr algn="ctr" defTabSz="914126"/>
            <a:r>
              <a:rPr lang="en-US" sz="933" b="1" dirty="0">
                <a:solidFill>
                  <a:srgbClr val="000000"/>
                </a:solidFill>
                <a:latin typeface="Arial" panose="020B0604020202020204"/>
              </a:rPr>
              <a:t>St</a:t>
            </a:r>
            <a:r>
              <a:rPr lang="fr-CA" sz="933" b="1" dirty="0" err="1">
                <a:solidFill>
                  <a:srgbClr val="000000"/>
                </a:solidFill>
                <a:latin typeface="Arial" panose="020B0604020202020204"/>
              </a:rPr>
              <a:t>éphanie</a:t>
            </a:r>
            <a:r>
              <a:rPr lang="fr-CA" sz="933" b="1" dirty="0">
                <a:solidFill>
                  <a:srgbClr val="000000"/>
                </a:solidFill>
                <a:latin typeface="Arial" panose="020B0604020202020204"/>
              </a:rPr>
              <a:t> St-Jean</a:t>
            </a:r>
          </a:p>
        </p:txBody>
      </p:sp>
      <p:sp>
        <p:nvSpPr>
          <p:cNvPr id="12" name="Rectangle: Rounded Corners 11">
            <a:extLst>
              <a:ext uri="{FF2B5EF4-FFF2-40B4-BE49-F238E27FC236}">
                <a16:creationId xmlns:a16="http://schemas.microsoft.com/office/drawing/2014/main" id="{78014508-620A-4D08-AE82-B2F3EC414063}"/>
              </a:ext>
            </a:extLst>
          </p:cNvPr>
          <p:cNvSpPr/>
          <p:nvPr/>
        </p:nvSpPr>
        <p:spPr>
          <a:xfrm>
            <a:off x="10404702" y="1748093"/>
            <a:ext cx="1530886" cy="548497"/>
          </a:xfrm>
          <a:prstGeom prst="roundRect">
            <a:avLst>
              <a:gd name="adj" fmla="val 16667"/>
            </a:avLst>
          </a:prstGeom>
          <a:solidFill>
            <a:schemeClr val="accent2">
              <a:lumMod val="20000"/>
              <a:lumOff val="80000"/>
            </a:schemeClr>
          </a:solidFill>
          <a:ln w="6350" cap="sq">
            <a:no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914126"/>
            <a:r>
              <a:rPr lang="en-US" sz="933" b="1" dirty="0">
                <a:solidFill>
                  <a:srgbClr val="000000"/>
                </a:solidFill>
                <a:latin typeface="Arial" panose="020B0604020202020204"/>
              </a:rPr>
              <a:t>Coordinator</a:t>
            </a:r>
          </a:p>
          <a:p>
            <a:pPr algn="ctr" defTabSz="914126"/>
            <a:r>
              <a:rPr lang="en-US" sz="933" b="1" dirty="0">
                <a:solidFill>
                  <a:srgbClr val="000000"/>
                </a:solidFill>
                <a:latin typeface="Arial" panose="020B0604020202020204"/>
              </a:rPr>
              <a:t>Sharron </a:t>
            </a:r>
          </a:p>
          <a:p>
            <a:pPr algn="ctr" defTabSz="914126"/>
            <a:r>
              <a:rPr lang="en-US" sz="933" b="1" dirty="0">
                <a:solidFill>
                  <a:srgbClr val="000000"/>
                </a:solidFill>
                <a:latin typeface="Arial" panose="020B0604020202020204"/>
              </a:rPr>
              <a:t>Matthews-Sinclair</a:t>
            </a:r>
          </a:p>
        </p:txBody>
      </p:sp>
      <p:cxnSp>
        <p:nvCxnSpPr>
          <p:cNvPr id="13" name="Connector: Elbow 12">
            <a:extLst>
              <a:ext uri="{FF2B5EF4-FFF2-40B4-BE49-F238E27FC236}">
                <a16:creationId xmlns:a16="http://schemas.microsoft.com/office/drawing/2014/main" id="{8214B709-37A8-400D-A081-4C8769BE5761}"/>
              </a:ext>
            </a:extLst>
          </p:cNvPr>
          <p:cNvCxnSpPr>
            <a:cxnSpLocks/>
          </p:cNvCxnSpPr>
          <p:nvPr/>
        </p:nvCxnSpPr>
        <p:spPr>
          <a:xfrm rot="5400000">
            <a:off x="3512653" y="-915928"/>
            <a:ext cx="365665" cy="4997418"/>
          </a:xfrm>
          <a:prstGeom prst="bentConnector3">
            <a:avLst/>
          </a:prstGeom>
          <a:ln w="25400" cap="flat">
            <a:solidFill>
              <a:schemeClr val="bg1">
                <a:lumMod val="65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4394FDA5-D034-4B59-BE24-FB6A752BEFCF}"/>
              </a:ext>
            </a:extLst>
          </p:cNvPr>
          <p:cNvCxnSpPr>
            <a:cxnSpLocks/>
          </p:cNvCxnSpPr>
          <p:nvPr/>
        </p:nvCxnSpPr>
        <p:spPr>
          <a:xfrm rot="5400000">
            <a:off x="4489926" y="59642"/>
            <a:ext cx="365665" cy="3047206"/>
          </a:xfrm>
          <a:prstGeom prst="bentConnector3">
            <a:avLst>
              <a:gd name="adj1" fmla="val 50000"/>
            </a:avLst>
          </a:prstGeom>
          <a:ln w="25400" cap="flat">
            <a:solidFill>
              <a:schemeClr val="bg1">
                <a:lumMod val="65000"/>
              </a:schemeClr>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8046D46-B524-4437-A2DF-01178E40E438}"/>
              </a:ext>
            </a:extLst>
          </p:cNvPr>
          <p:cNvSpPr txBox="1"/>
          <p:nvPr/>
        </p:nvSpPr>
        <p:spPr>
          <a:xfrm>
            <a:off x="7000919" y="3750502"/>
            <a:ext cx="1462659" cy="256478"/>
          </a:xfrm>
          <a:prstGeom prst="rect">
            <a:avLst/>
          </a:prstGeom>
          <a:solidFill>
            <a:srgbClr val="6AFA7B"/>
          </a:solidFill>
        </p:spPr>
        <p:txBody>
          <a:bodyPr wrap="square" rtlCol="0">
            <a:spAutoFit/>
          </a:bodyPr>
          <a:lstStyle/>
          <a:p>
            <a:pPr defTabSz="914126"/>
            <a:r>
              <a:rPr lang="fr-CA" sz="1067" dirty="0" err="1">
                <a:solidFill>
                  <a:srgbClr val="000000"/>
                </a:solidFill>
                <a:latin typeface="Arial" panose="020B0604020202020204"/>
              </a:rPr>
              <a:t>Breast</a:t>
            </a:r>
            <a:r>
              <a:rPr lang="en-US" sz="1067" dirty="0">
                <a:solidFill>
                  <a:srgbClr val="000000"/>
                </a:solidFill>
                <a:latin typeface="Arial" panose="020B0604020202020204"/>
              </a:rPr>
              <a:t>/GU</a:t>
            </a:r>
            <a:r>
              <a:rPr lang="fr-CA" sz="1067" dirty="0">
                <a:solidFill>
                  <a:srgbClr val="000000"/>
                </a:solidFill>
                <a:latin typeface="Arial" panose="020B0604020202020204"/>
              </a:rPr>
              <a:t> </a:t>
            </a:r>
            <a:endParaRPr lang="en-US" sz="1067" dirty="0">
              <a:solidFill>
                <a:srgbClr val="000000"/>
              </a:solidFill>
              <a:latin typeface="Arial" panose="020B0604020202020204"/>
            </a:endParaRPr>
          </a:p>
        </p:txBody>
      </p:sp>
      <p:sp>
        <p:nvSpPr>
          <p:cNvPr id="20" name="TextBox 19">
            <a:extLst>
              <a:ext uri="{FF2B5EF4-FFF2-40B4-BE49-F238E27FC236}">
                <a16:creationId xmlns:a16="http://schemas.microsoft.com/office/drawing/2014/main" id="{82FB9B91-6097-4694-8DBE-F3D926CC1508}"/>
              </a:ext>
            </a:extLst>
          </p:cNvPr>
          <p:cNvSpPr txBox="1"/>
          <p:nvPr/>
        </p:nvSpPr>
        <p:spPr>
          <a:xfrm>
            <a:off x="7010302" y="4061001"/>
            <a:ext cx="1462659" cy="256478"/>
          </a:xfrm>
          <a:prstGeom prst="rect">
            <a:avLst/>
          </a:prstGeom>
          <a:solidFill>
            <a:srgbClr val="CC99FF"/>
          </a:solidFill>
        </p:spPr>
        <p:txBody>
          <a:bodyPr wrap="square" rtlCol="0">
            <a:spAutoFit/>
          </a:bodyPr>
          <a:lstStyle/>
          <a:p>
            <a:pPr defTabSz="914126"/>
            <a:r>
              <a:rPr lang="en-US" sz="1067" dirty="0">
                <a:solidFill>
                  <a:srgbClr val="000000"/>
                </a:solidFill>
                <a:latin typeface="Arial" panose="020B0604020202020204"/>
              </a:rPr>
              <a:t>Precision Medicine</a:t>
            </a:r>
          </a:p>
        </p:txBody>
      </p:sp>
      <p:sp>
        <p:nvSpPr>
          <p:cNvPr id="21" name="Rectangle: Rounded Corners 20">
            <a:extLst>
              <a:ext uri="{FF2B5EF4-FFF2-40B4-BE49-F238E27FC236}">
                <a16:creationId xmlns:a16="http://schemas.microsoft.com/office/drawing/2014/main" id="{75EE2BB6-EE73-4052-98A2-D1E9E74BFE3B}"/>
              </a:ext>
            </a:extLst>
          </p:cNvPr>
          <p:cNvSpPr/>
          <p:nvPr/>
        </p:nvSpPr>
        <p:spPr>
          <a:xfrm>
            <a:off x="4144198" y="1763578"/>
            <a:ext cx="1833042" cy="548497"/>
          </a:xfrm>
          <a:prstGeom prst="roundRect">
            <a:avLst>
              <a:gd name="adj" fmla="val 16667"/>
            </a:avLst>
          </a:prstGeom>
          <a:solidFill>
            <a:schemeClr val="accent2">
              <a:lumMod val="20000"/>
              <a:lumOff val="80000"/>
            </a:schemeClr>
          </a:solidFill>
          <a:ln w="6350" cap="sq">
            <a:no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914126"/>
            <a:r>
              <a:rPr lang="en-US" sz="933" b="1" dirty="0">
                <a:solidFill>
                  <a:srgbClr val="000000"/>
                </a:solidFill>
                <a:latin typeface="Arial" panose="020B0604020202020204"/>
              </a:rPr>
              <a:t>Medical Advisor</a:t>
            </a:r>
          </a:p>
          <a:p>
            <a:pPr algn="ctr" defTabSz="914126"/>
            <a:r>
              <a:rPr lang="en-US" sz="933" b="1" dirty="0">
                <a:solidFill>
                  <a:srgbClr val="000000"/>
                </a:solidFill>
                <a:latin typeface="Arial" panose="020B0604020202020204"/>
              </a:rPr>
              <a:t>CRC &amp; Melanoma</a:t>
            </a:r>
            <a:br>
              <a:rPr lang="en-US" sz="933" b="1" dirty="0">
                <a:solidFill>
                  <a:srgbClr val="000000"/>
                </a:solidFill>
                <a:latin typeface="Arial" panose="020B0604020202020204"/>
              </a:rPr>
            </a:br>
            <a:r>
              <a:rPr lang="en-US" sz="933" b="1" dirty="0">
                <a:solidFill>
                  <a:srgbClr val="000000"/>
                </a:solidFill>
                <a:latin typeface="Arial" panose="020B0604020202020204"/>
              </a:rPr>
              <a:t>Andrew Slack</a:t>
            </a:r>
          </a:p>
        </p:txBody>
      </p:sp>
      <p:cxnSp>
        <p:nvCxnSpPr>
          <p:cNvPr id="22" name="Connector: Elbow 21">
            <a:extLst>
              <a:ext uri="{FF2B5EF4-FFF2-40B4-BE49-F238E27FC236}">
                <a16:creationId xmlns:a16="http://schemas.microsoft.com/office/drawing/2014/main" id="{3260CA71-B0A4-43A6-980C-19671A0DB2A2}"/>
              </a:ext>
            </a:extLst>
          </p:cNvPr>
          <p:cNvCxnSpPr>
            <a:cxnSpLocks/>
          </p:cNvCxnSpPr>
          <p:nvPr/>
        </p:nvCxnSpPr>
        <p:spPr>
          <a:xfrm rot="5400000">
            <a:off x="5447360" y="1036604"/>
            <a:ext cx="365665" cy="1096994"/>
          </a:xfrm>
          <a:prstGeom prst="bentConnector3">
            <a:avLst>
              <a:gd name="adj1" fmla="val 50000"/>
            </a:avLst>
          </a:prstGeom>
          <a:ln w="25400" cap="flat">
            <a:solidFill>
              <a:schemeClr val="bg1">
                <a:lumMod val="65000"/>
              </a:schemeClr>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1E8DE9C3-A459-4AFE-A9B1-7949F5C87687}"/>
              </a:ext>
            </a:extLst>
          </p:cNvPr>
          <p:cNvSpPr/>
          <p:nvPr/>
        </p:nvSpPr>
        <p:spPr>
          <a:xfrm>
            <a:off x="4195595" y="3980849"/>
            <a:ext cx="2072100" cy="548497"/>
          </a:xfrm>
          <a:prstGeom prst="roundRect">
            <a:avLst/>
          </a:prstGeom>
          <a:solidFill>
            <a:schemeClr val="accent2">
              <a:lumMod val="20000"/>
              <a:lumOff val="80000"/>
            </a:schemeClr>
          </a:solidFill>
          <a:ln w="57150" cap="sq">
            <a:solidFill>
              <a:srgbClr val="CC99FF"/>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914126"/>
            <a:r>
              <a:rPr lang="en-US" sz="933" b="1" dirty="0">
                <a:solidFill>
                  <a:srgbClr val="000000"/>
                </a:solidFill>
                <a:latin typeface="Arial" panose="020B0604020202020204"/>
              </a:rPr>
              <a:t>Field Medical Advisor</a:t>
            </a:r>
          </a:p>
          <a:p>
            <a:pPr algn="ctr" defTabSz="914126"/>
            <a:r>
              <a:rPr lang="en-US" sz="933" b="1" dirty="0">
                <a:solidFill>
                  <a:srgbClr val="000000"/>
                </a:solidFill>
                <a:latin typeface="Arial" panose="020B0604020202020204"/>
              </a:rPr>
              <a:t>Precision Medicine – Qc/</a:t>
            </a:r>
            <a:r>
              <a:rPr lang="en-US" sz="933" b="1" dirty="0" err="1">
                <a:solidFill>
                  <a:srgbClr val="000000"/>
                </a:solidFill>
                <a:latin typeface="Arial" panose="020B0604020202020204"/>
              </a:rPr>
              <a:t>Atl</a:t>
            </a:r>
            <a:endParaRPr lang="en-US" sz="933" b="1" dirty="0">
              <a:solidFill>
                <a:srgbClr val="000000"/>
              </a:solidFill>
              <a:latin typeface="Arial" panose="020B0604020202020204"/>
            </a:endParaRPr>
          </a:p>
          <a:p>
            <a:pPr algn="ctr" defTabSz="914126"/>
            <a:r>
              <a:rPr lang="en-US" sz="933" b="1" dirty="0">
                <a:solidFill>
                  <a:srgbClr val="000000"/>
                </a:solidFill>
                <a:latin typeface="Arial" panose="020B0604020202020204"/>
              </a:rPr>
              <a:t>Marie-Christine Phan</a:t>
            </a:r>
          </a:p>
        </p:txBody>
      </p:sp>
      <p:sp>
        <p:nvSpPr>
          <p:cNvPr id="27" name="Rectangle: Rounded Corners 26">
            <a:extLst>
              <a:ext uri="{FF2B5EF4-FFF2-40B4-BE49-F238E27FC236}">
                <a16:creationId xmlns:a16="http://schemas.microsoft.com/office/drawing/2014/main" id="{00685CA5-0B5E-4788-B178-529BFBFCDB33}"/>
              </a:ext>
            </a:extLst>
          </p:cNvPr>
          <p:cNvSpPr/>
          <p:nvPr/>
        </p:nvSpPr>
        <p:spPr>
          <a:xfrm>
            <a:off x="4204659" y="4672220"/>
            <a:ext cx="2072100" cy="548497"/>
          </a:xfrm>
          <a:prstGeom prst="roundRect">
            <a:avLst/>
          </a:prstGeom>
          <a:solidFill>
            <a:schemeClr val="accent2">
              <a:lumMod val="20000"/>
              <a:lumOff val="80000"/>
            </a:schemeClr>
          </a:solidFill>
          <a:ln w="57150" cap="sq">
            <a:solidFill>
              <a:srgbClr val="CC99FF"/>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914126"/>
            <a:r>
              <a:rPr lang="en-US" sz="933" b="1" dirty="0">
                <a:solidFill>
                  <a:srgbClr val="000000"/>
                </a:solidFill>
                <a:latin typeface="Arial" panose="020B0604020202020204"/>
              </a:rPr>
              <a:t>Field Medical Advisor</a:t>
            </a:r>
          </a:p>
          <a:p>
            <a:pPr algn="ctr" defTabSz="914126"/>
            <a:r>
              <a:rPr lang="en-US" sz="933" b="1" dirty="0">
                <a:solidFill>
                  <a:srgbClr val="000000"/>
                </a:solidFill>
                <a:latin typeface="Arial" panose="020B0604020202020204"/>
              </a:rPr>
              <a:t>Precision Medicine - West</a:t>
            </a:r>
          </a:p>
          <a:p>
            <a:pPr algn="ctr" defTabSz="914126"/>
            <a:r>
              <a:rPr lang="en-US" sz="933" b="1" dirty="0">
                <a:solidFill>
                  <a:srgbClr val="000000"/>
                </a:solidFill>
                <a:latin typeface="Arial" panose="020B0604020202020204"/>
              </a:rPr>
              <a:t>Andrew Douglas </a:t>
            </a:r>
            <a:r>
              <a:rPr lang="en-US" sz="933" b="1" dirty="0" err="1">
                <a:solidFill>
                  <a:srgbClr val="000000"/>
                </a:solidFill>
                <a:latin typeface="Arial" panose="020B0604020202020204"/>
              </a:rPr>
              <a:t>Ficzycz</a:t>
            </a:r>
            <a:endParaRPr lang="en-US" sz="933" b="1" dirty="0">
              <a:solidFill>
                <a:srgbClr val="000000"/>
              </a:solidFill>
              <a:latin typeface="Arial" panose="020B0604020202020204"/>
            </a:endParaRPr>
          </a:p>
        </p:txBody>
      </p:sp>
      <p:sp>
        <p:nvSpPr>
          <p:cNvPr id="28" name="Rectangle: Rounded Corners 27">
            <a:extLst>
              <a:ext uri="{FF2B5EF4-FFF2-40B4-BE49-F238E27FC236}">
                <a16:creationId xmlns:a16="http://schemas.microsoft.com/office/drawing/2014/main" id="{D54107AE-AAC5-4EDB-A3AD-12930931DC8D}"/>
              </a:ext>
            </a:extLst>
          </p:cNvPr>
          <p:cNvSpPr/>
          <p:nvPr/>
        </p:nvSpPr>
        <p:spPr>
          <a:xfrm>
            <a:off x="4205147" y="5370201"/>
            <a:ext cx="2072100" cy="548497"/>
          </a:xfrm>
          <a:prstGeom prst="roundRect">
            <a:avLst/>
          </a:prstGeom>
          <a:solidFill>
            <a:schemeClr val="accent2">
              <a:lumMod val="20000"/>
              <a:lumOff val="80000"/>
            </a:schemeClr>
          </a:solidFill>
          <a:ln w="57150" cap="sq">
            <a:solidFill>
              <a:srgbClr val="CC99FF"/>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914126"/>
            <a:r>
              <a:rPr lang="en-US" sz="933" b="1" dirty="0">
                <a:solidFill>
                  <a:srgbClr val="000000"/>
                </a:solidFill>
                <a:latin typeface="Arial" panose="020B0604020202020204"/>
              </a:rPr>
              <a:t>Field Medical Advisor</a:t>
            </a:r>
          </a:p>
          <a:p>
            <a:pPr algn="ctr" defTabSz="914126"/>
            <a:r>
              <a:rPr lang="en-US" sz="933" b="1" dirty="0">
                <a:solidFill>
                  <a:srgbClr val="000000"/>
                </a:solidFill>
                <a:latin typeface="Arial" panose="020B0604020202020204"/>
              </a:rPr>
              <a:t>Precision Medicine - ON</a:t>
            </a:r>
            <a:endParaRPr lang="en-US" sz="933" b="1" dirty="0">
              <a:solidFill>
                <a:srgbClr val="000000"/>
              </a:solidFill>
              <a:latin typeface="Arial" panose="020B0604020202020204"/>
              <a:cs typeface="Arial"/>
            </a:endParaRPr>
          </a:p>
          <a:p>
            <a:pPr algn="ctr" defTabSz="914126"/>
            <a:r>
              <a:rPr lang="en-US" sz="933" b="1" dirty="0">
                <a:solidFill>
                  <a:srgbClr val="000000"/>
                </a:solidFill>
                <a:latin typeface="Arial" panose="020B0604020202020204"/>
              </a:rPr>
              <a:t>Ali Al-Hashimi</a:t>
            </a:r>
          </a:p>
        </p:txBody>
      </p:sp>
      <p:sp>
        <p:nvSpPr>
          <p:cNvPr id="29" name="Rectangle: Rounded Corners 28">
            <a:extLst>
              <a:ext uri="{FF2B5EF4-FFF2-40B4-BE49-F238E27FC236}">
                <a16:creationId xmlns:a16="http://schemas.microsoft.com/office/drawing/2014/main" id="{B37AEF2A-BCCE-4D3D-81B3-187A58618FF2}"/>
              </a:ext>
            </a:extLst>
          </p:cNvPr>
          <p:cNvSpPr/>
          <p:nvPr/>
        </p:nvSpPr>
        <p:spPr>
          <a:xfrm>
            <a:off x="4233278" y="6067801"/>
            <a:ext cx="2072100" cy="548497"/>
          </a:xfrm>
          <a:prstGeom prst="roundRect">
            <a:avLst/>
          </a:prstGeom>
          <a:solidFill>
            <a:schemeClr val="accent2">
              <a:lumMod val="20000"/>
              <a:lumOff val="80000"/>
            </a:schemeClr>
          </a:solidFill>
          <a:ln w="57150" cap="sq">
            <a:solidFill>
              <a:srgbClr val="FF7C80"/>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914126"/>
            <a:r>
              <a:rPr lang="en-US" sz="933" b="1" dirty="0">
                <a:solidFill>
                  <a:srgbClr val="000000"/>
                </a:solidFill>
                <a:latin typeface="Arial" panose="020B0604020202020204"/>
              </a:rPr>
              <a:t>Field Medical Advisor</a:t>
            </a:r>
          </a:p>
          <a:p>
            <a:pPr algn="ctr" defTabSz="914126"/>
            <a:r>
              <a:rPr lang="en-US" sz="933" b="1" dirty="0">
                <a:solidFill>
                  <a:srgbClr val="000000"/>
                </a:solidFill>
                <a:latin typeface="Arial" panose="020B0604020202020204"/>
              </a:rPr>
              <a:t>Hematology – Qc/</a:t>
            </a:r>
            <a:r>
              <a:rPr lang="en-US" sz="933" b="1" dirty="0" err="1">
                <a:solidFill>
                  <a:srgbClr val="000000"/>
                </a:solidFill>
                <a:latin typeface="Arial" panose="020B0604020202020204"/>
              </a:rPr>
              <a:t>Atl</a:t>
            </a:r>
            <a:endParaRPr lang="en-US" sz="933" b="1" dirty="0">
              <a:solidFill>
                <a:srgbClr val="000000"/>
              </a:solidFill>
              <a:latin typeface="Arial" panose="020B0604020202020204"/>
              <a:cs typeface="Arial"/>
            </a:endParaRPr>
          </a:p>
          <a:p>
            <a:pPr algn="ctr" defTabSz="914126"/>
            <a:r>
              <a:rPr lang="en-US" sz="933" b="1" dirty="0">
                <a:solidFill>
                  <a:srgbClr val="000000"/>
                </a:solidFill>
                <a:latin typeface="Arial" panose="020B0604020202020204"/>
              </a:rPr>
              <a:t>Hicham Gonzalez </a:t>
            </a:r>
            <a:r>
              <a:rPr lang="fr-CA" sz="933" b="1" dirty="0">
                <a:solidFill>
                  <a:srgbClr val="000000"/>
                </a:solidFill>
                <a:latin typeface="Arial" panose="020B0604020202020204"/>
              </a:rPr>
              <a:t> </a:t>
            </a:r>
            <a:endParaRPr lang="en-US" sz="933" b="1" dirty="0">
              <a:solidFill>
                <a:srgbClr val="000000"/>
              </a:solidFill>
              <a:latin typeface="Arial" panose="020B0604020202020204"/>
            </a:endParaRPr>
          </a:p>
        </p:txBody>
      </p:sp>
      <p:sp>
        <p:nvSpPr>
          <p:cNvPr id="30" name="Rectangle: Rounded Corners 29">
            <a:extLst>
              <a:ext uri="{FF2B5EF4-FFF2-40B4-BE49-F238E27FC236}">
                <a16:creationId xmlns:a16="http://schemas.microsoft.com/office/drawing/2014/main" id="{47CE53FF-AC6D-4B52-8214-0702492402E6}"/>
              </a:ext>
            </a:extLst>
          </p:cNvPr>
          <p:cNvSpPr/>
          <p:nvPr/>
        </p:nvSpPr>
        <p:spPr>
          <a:xfrm>
            <a:off x="4181425" y="3282814"/>
            <a:ext cx="2072100" cy="548497"/>
          </a:xfrm>
          <a:prstGeom prst="roundRect">
            <a:avLst/>
          </a:prstGeom>
          <a:solidFill>
            <a:schemeClr val="accent2">
              <a:lumMod val="20000"/>
              <a:lumOff val="80000"/>
            </a:schemeClr>
          </a:solidFill>
          <a:ln w="57150" cap="sq">
            <a:solidFill>
              <a:srgbClr val="FF7C80"/>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914126"/>
            <a:r>
              <a:rPr lang="en-US" sz="933" b="1" dirty="0">
                <a:solidFill>
                  <a:srgbClr val="000000"/>
                </a:solidFill>
                <a:latin typeface="Arial" panose="020B0604020202020204"/>
              </a:rPr>
              <a:t>Field Medical Advisor</a:t>
            </a:r>
          </a:p>
          <a:p>
            <a:pPr algn="ctr" defTabSz="914126"/>
            <a:r>
              <a:rPr lang="en-US" sz="933" b="1" dirty="0">
                <a:solidFill>
                  <a:srgbClr val="000000"/>
                </a:solidFill>
                <a:latin typeface="Arial" panose="020B0604020202020204"/>
              </a:rPr>
              <a:t>Hematology ON</a:t>
            </a:r>
          </a:p>
          <a:p>
            <a:pPr algn="ctr" defTabSz="914126"/>
            <a:r>
              <a:rPr lang="en-US" sz="933" b="1" dirty="0">
                <a:solidFill>
                  <a:srgbClr val="000000"/>
                </a:solidFill>
                <a:latin typeface="Arial" panose="020B0604020202020204"/>
              </a:rPr>
              <a:t>Stephanie Dorman</a:t>
            </a:r>
            <a:endParaRPr lang="en-US" sz="933" b="1" baseline="30000" dirty="0">
              <a:solidFill>
                <a:srgbClr val="000000"/>
              </a:solidFill>
              <a:latin typeface="Arial" panose="020B0604020202020204"/>
              <a:cs typeface="Arial"/>
            </a:endParaRPr>
          </a:p>
        </p:txBody>
      </p:sp>
      <p:sp>
        <p:nvSpPr>
          <p:cNvPr id="31" name="Rectangle: Rounded Corners 30">
            <a:extLst>
              <a:ext uri="{FF2B5EF4-FFF2-40B4-BE49-F238E27FC236}">
                <a16:creationId xmlns:a16="http://schemas.microsoft.com/office/drawing/2014/main" id="{8A091660-DE59-42E5-9E31-7CA6B73FBCF3}"/>
              </a:ext>
            </a:extLst>
          </p:cNvPr>
          <p:cNvSpPr/>
          <p:nvPr/>
        </p:nvSpPr>
        <p:spPr>
          <a:xfrm>
            <a:off x="1411576" y="3278371"/>
            <a:ext cx="2072100" cy="548497"/>
          </a:xfrm>
          <a:prstGeom prst="roundRect">
            <a:avLst/>
          </a:prstGeom>
          <a:solidFill>
            <a:schemeClr val="accent2">
              <a:lumMod val="20000"/>
              <a:lumOff val="80000"/>
            </a:schemeClr>
          </a:solidFill>
          <a:ln w="57150" cap="sq">
            <a:solidFill>
              <a:srgbClr val="6AFA7B"/>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914126"/>
            <a:r>
              <a:rPr lang="en-US" sz="933" b="1" dirty="0">
                <a:solidFill>
                  <a:srgbClr val="000000"/>
                </a:solidFill>
                <a:latin typeface="Arial" panose="020B0604020202020204"/>
              </a:rPr>
              <a:t>Field Medical Advisor</a:t>
            </a:r>
          </a:p>
          <a:p>
            <a:pPr algn="ctr" defTabSz="914126"/>
            <a:r>
              <a:rPr lang="en-US" sz="933" b="1" dirty="0">
                <a:solidFill>
                  <a:srgbClr val="000000"/>
                </a:solidFill>
                <a:latin typeface="Arial" panose="020B0604020202020204"/>
              </a:rPr>
              <a:t>Breast &amp; GU – Qc/</a:t>
            </a:r>
            <a:r>
              <a:rPr lang="en-US" sz="933" b="1" dirty="0" err="1">
                <a:solidFill>
                  <a:srgbClr val="000000"/>
                </a:solidFill>
                <a:latin typeface="Arial" panose="020B0604020202020204"/>
              </a:rPr>
              <a:t>Atl</a:t>
            </a:r>
            <a:endParaRPr lang="en-US" sz="933" b="1" dirty="0">
              <a:solidFill>
                <a:srgbClr val="000000"/>
              </a:solidFill>
              <a:latin typeface="Arial" panose="020B0604020202020204"/>
            </a:endParaRPr>
          </a:p>
          <a:p>
            <a:pPr algn="ctr" defTabSz="914126"/>
            <a:r>
              <a:rPr lang="en-US" sz="933" b="1" dirty="0">
                <a:solidFill>
                  <a:srgbClr val="000000"/>
                </a:solidFill>
                <a:latin typeface="Arial" panose="020B0604020202020204"/>
              </a:rPr>
              <a:t>Jonathan Bertin</a:t>
            </a:r>
            <a:endParaRPr lang="en-US" sz="933" b="1" dirty="0">
              <a:solidFill>
                <a:srgbClr val="663300"/>
              </a:solidFill>
              <a:latin typeface="Arial" panose="020B0604020202020204"/>
            </a:endParaRPr>
          </a:p>
        </p:txBody>
      </p:sp>
      <p:sp>
        <p:nvSpPr>
          <p:cNvPr id="32" name="Rectangle: Rounded Corners 31">
            <a:extLst>
              <a:ext uri="{FF2B5EF4-FFF2-40B4-BE49-F238E27FC236}">
                <a16:creationId xmlns:a16="http://schemas.microsoft.com/office/drawing/2014/main" id="{3E6EEA27-7BAE-4A1C-BCD8-0CC3800CDAED}"/>
              </a:ext>
            </a:extLst>
          </p:cNvPr>
          <p:cNvSpPr/>
          <p:nvPr/>
        </p:nvSpPr>
        <p:spPr>
          <a:xfrm>
            <a:off x="1425195" y="3973594"/>
            <a:ext cx="2072100" cy="548497"/>
          </a:xfrm>
          <a:prstGeom prst="roundRect">
            <a:avLst/>
          </a:prstGeom>
          <a:solidFill>
            <a:schemeClr val="accent2">
              <a:lumMod val="20000"/>
              <a:lumOff val="80000"/>
            </a:schemeClr>
          </a:solidFill>
          <a:ln w="57150" cap="sq">
            <a:solidFill>
              <a:srgbClr val="6AFA7B"/>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914126"/>
            <a:r>
              <a:rPr lang="en-US" sz="933" b="1" dirty="0">
                <a:solidFill>
                  <a:srgbClr val="000000"/>
                </a:solidFill>
                <a:latin typeface="Arial" panose="020B0604020202020204"/>
              </a:rPr>
              <a:t>Field Medical Advisor</a:t>
            </a:r>
          </a:p>
          <a:p>
            <a:pPr algn="ctr" defTabSz="914126"/>
            <a:r>
              <a:rPr lang="en-US" sz="933" b="1" dirty="0">
                <a:solidFill>
                  <a:srgbClr val="000000"/>
                </a:solidFill>
                <a:latin typeface="Arial" panose="020B0604020202020204"/>
              </a:rPr>
              <a:t>Breast &amp; GU - ON</a:t>
            </a:r>
            <a:endParaRPr lang="en-US" sz="933" b="1" dirty="0">
              <a:solidFill>
                <a:srgbClr val="000000"/>
              </a:solidFill>
              <a:latin typeface="Arial" panose="020B0604020202020204"/>
              <a:cs typeface="Arial"/>
            </a:endParaRPr>
          </a:p>
          <a:p>
            <a:pPr algn="ctr" defTabSz="914126"/>
            <a:r>
              <a:rPr lang="fr-CA" sz="933" b="1" dirty="0">
                <a:solidFill>
                  <a:srgbClr val="000000"/>
                </a:solidFill>
                <a:latin typeface="Arial" panose="020B0604020202020204"/>
              </a:rPr>
              <a:t>Sasha Farina</a:t>
            </a:r>
            <a:endParaRPr lang="en-US" sz="933" b="1" dirty="0">
              <a:solidFill>
                <a:srgbClr val="000000"/>
              </a:solidFill>
              <a:latin typeface="Arial" panose="020B0604020202020204"/>
            </a:endParaRPr>
          </a:p>
        </p:txBody>
      </p:sp>
      <p:sp>
        <p:nvSpPr>
          <p:cNvPr id="33" name="Rectangle: Rounded Corners 32">
            <a:extLst>
              <a:ext uri="{FF2B5EF4-FFF2-40B4-BE49-F238E27FC236}">
                <a16:creationId xmlns:a16="http://schemas.microsoft.com/office/drawing/2014/main" id="{E56A9881-7D1D-4C62-BE9D-A8F8CB6B89E9}"/>
              </a:ext>
            </a:extLst>
          </p:cNvPr>
          <p:cNvSpPr/>
          <p:nvPr/>
        </p:nvSpPr>
        <p:spPr>
          <a:xfrm>
            <a:off x="1436880" y="4660751"/>
            <a:ext cx="2072100" cy="548497"/>
          </a:xfrm>
          <a:prstGeom prst="roundRect">
            <a:avLst/>
          </a:prstGeom>
          <a:solidFill>
            <a:schemeClr val="accent2">
              <a:lumMod val="20000"/>
              <a:lumOff val="80000"/>
            </a:schemeClr>
          </a:solidFill>
          <a:ln w="57150" cap="sq">
            <a:solidFill>
              <a:srgbClr val="6AFA7B"/>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914126"/>
            <a:r>
              <a:rPr lang="en-US" sz="933" b="1" dirty="0">
                <a:solidFill>
                  <a:srgbClr val="000000"/>
                </a:solidFill>
                <a:latin typeface="Arial" panose="020B0604020202020204"/>
              </a:rPr>
              <a:t>Field Medical Advisor</a:t>
            </a:r>
          </a:p>
          <a:p>
            <a:pPr algn="ctr" defTabSz="914126"/>
            <a:r>
              <a:rPr lang="en-US" sz="933" b="1" dirty="0">
                <a:solidFill>
                  <a:srgbClr val="000000"/>
                </a:solidFill>
                <a:latin typeface="Arial" panose="020B0604020202020204"/>
              </a:rPr>
              <a:t> Breast &amp; GU - West</a:t>
            </a:r>
          </a:p>
          <a:p>
            <a:pPr algn="ctr" defTabSz="914126"/>
            <a:r>
              <a:rPr lang="en-US" sz="933" b="1" dirty="0">
                <a:solidFill>
                  <a:srgbClr val="000000"/>
                </a:solidFill>
                <a:latin typeface="Arial" panose="020B0604020202020204"/>
              </a:rPr>
              <a:t>Jamie Ghuman</a:t>
            </a:r>
          </a:p>
        </p:txBody>
      </p:sp>
      <p:sp>
        <p:nvSpPr>
          <p:cNvPr id="34" name="Rectangle: Rounded Corners 33">
            <a:extLst>
              <a:ext uri="{FF2B5EF4-FFF2-40B4-BE49-F238E27FC236}">
                <a16:creationId xmlns:a16="http://schemas.microsoft.com/office/drawing/2014/main" id="{9F342668-B846-43D8-BBFC-0E10BABD0420}"/>
              </a:ext>
            </a:extLst>
          </p:cNvPr>
          <p:cNvSpPr/>
          <p:nvPr/>
        </p:nvSpPr>
        <p:spPr>
          <a:xfrm>
            <a:off x="1430328" y="5360516"/>
            <a:ext cx="2072100" cy="548497"/>
          </a:xfrm>
          <a:prstGeom prst="roundRect">
            <a:avLst/>
          </a:prstGeom>
          <a:solidFill>
            <a:schemeClr val="accent2">
              <a:lumMod val="20000"/>
              <a:lumOff val="80000"/>
            </a:schemeClr>
          </a:solidFill>
          <a:ln w="57150" cap="sq">
            <a:solidFill>
              <a:srgbClr val="FF7C80"/>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914126"/>
            <a:r>
              <a:rPr lang="en-US" sz="933" b="1" dirty="0">
                <a:solidFill>
                  <a:srgbClr val="000000"/>
                </a:solidFill>
                <a:latin typeface="Arial" panose="020B0604020202020204"/>
              </a:rPr>
              <a:t>Field Medical Advisor</a:t>
            </a:r>
          </a:p>
          <a:p>
            <a:pPr algn="ctr" defTabSz="914126"/>
            <a:r>
              <a:rPr lang="en-US" sz="933" b="1" dirty="0">
                <a:solidFill>
                  <a:srgbClr val="000000"/>
                </a:solidFill>
                <a:latin typeface="Arial" panose="020B0604020202020204"/>
              </a:rPr>
              <a:t>Hematology - West</a:t>
            </a:r>
          </a:p>
          <a:p>
            <a:pPr algn="ctr" defTabSz="914126"/>
            <a:r>
              <a:rPr lang="en-US" sz="933" b="1" dirty="0">
                <a:solidFill>
                  <a:srgbClr val="000000"/>
                </a:solidFill>
                <a:latin typeface="Arial" panose="020B0604020202020204"/>
              </a:rPr>
              <a:t>Annie Aftab</a:t>
            </a:r>
          </a:p>
        </p:txBody>
      </p:sp>
      <p:sp>
        <p:nvSpPr>
          <p:cNvPr id="35" name="Rectangle: Rounded Corners 34">
            <a:extLst>
              <a:ext uri="{FF2B5EF4-FFF2-40B4-BE49-F238E27FC236}">
                <a16:creationId xmlns:a16="http://schemas.microsoft.com/office/drawing/2014/main" id="{FDF7E94F-2CD8-43BB-9E78-0310C9AF280D}"/>
              </a:ext>
            </a:extLst>
          </p:cNvPr>
          <p:cNvSpPr/>
          <p:nvPr/>
        </p:nvSpPr>
        <p:spPr>
          <a:xfrm>
            <a:off x="1430328" y="6052508"/>
            <a:ext cx="2072100" cy="548497"/>
          </a:xfrm>
          <a:prstGeom prst="roundRect">
            <a:avLst/>
          </a:prstGeom>
          <a:solidFill>
            <a:schemeClr val="accent2">
              <a:lumMod val="20000"/>
              <a:lumOff val="80000"/>
            </a:schemeClr>
          </a:solidFill>
          <a:ln w="57150" cap="sq">
            <a:solidFill>
              <a:srgbClr val="6AFA7B"/>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914126"/>
            <a:r>
              <a:rPr lang="en-US" sz="933" b="1" dirty="0">
                <a:solidFill>
                  <a:srgbClr val="000000"/>
                </a:solidFill>
                <a:latin typeface="Arial" panose="020B0604020202020204"/>
              </a:rPr>
              <a:t>Field Medical Advisor</a:t>
            </a:r>
          </a:p>
          <a:p>
            <a:pPr algn="ctr" defTabSz="914126"/>
            <a:r>
              <a:rPr lang="en-US" sz="933" b="1" dirty="0">
                <a:solidFill>
                  <a:srgbClr val="000000"/>
                </a:solidFill>
                <a:latin typeface="Arial" panose="020B0604020202020204"/>
              </a:rPr>
              <a:t>Breast &amp; GU - ON</a:t>
            </a:r>
          </a:p>
          <a:p>
            <a:pPr algn="ctr" defTabSz="914126"/>
            <a:r>
              <a:rPr lang="en-US" sz="933" b="1" dirty="0">
                <a:solidFill>
                  <a:srgbClr val="000000"/>
                </a:solidFill>
                <a:latin typeface="Arial" panose="020B0604020202020204"/>
              </a:rPr>
              <a:t>Tracy Moreira-Lucas </a:t>
            </a:r>
          </a:p>
        </p:txBody>
      </p:sp>
      <p:sp>
        <p:nvSpPr>
          <p:cNvPr id="46" name="TextBox 45">
            <a:extLst>
              <a:ext uri="{FF2B5EF4-FFF2-40B4-BE49-F238E27FC236}">
                <a16:creationId xmlns:a16="http://schemas.microsoft.com/office/drawing/2014/main" id="{0C674F8D-3AC0-4BBC-8B13-4BD30F19E3C3}"/>
              </a:ext>
            </a:extLst>
          </p:cNvPr>
          <p:cNvSpPr txBox="1"/>
          <p:nvPr/>
        </p:nvSpPr>
        <p:spPr>
          <a:xfrm>
            <a:off x="7019676" y="4371080"/>
            <a:ext cx="1462659" cy="256478"/>
          </a:xfrm>
          <a:prstGeom prst="rect">
            <a:avLst/>
          </a:prstGeom>
          <a:solidFill>
            <a:srgbClr val="FF7C80"/>
          </a:solidFill>
        </p:spPr>
        <p:txBody>
          <a:bodyPr wrap="square" rtlCol="0">
            <a:spAutoFit/>
          </a:bodyPr>
          <a:lstStyle/>
          <a:p>
            <a:pPr defTabSz="914126"/>
            <a:r>
              <a:rPr lang="en-US" sz="1067" dirty="0">
                <a:solidFill>
                  <a:srgbClr val="000000"/>
                </a:solidFill>
                <a:latin typeface="Arial" panose="020B0604020202020204"/>
              </a:rPr>
              <a:t>Hematology</a:t>
            </a:r>
          </a:p>
        </p:txBody>
      </p:sp>
      <p:cxnSp>
        <p:nvCxnSpPr>
          <p:cNvPr id="231" name="Connector: Elbow 230">
            <a:extLst>
              <a:ext uri="{FF2B5EF4-FFF2-40B4-BE49-F238E27FC236}">
                <a16:creationId xmlns:a16="http://schemas.microsoft.com/office/drawing/2014/main" id="{913046A9-6685-47A3-988B-A946C3A57E72}"/>
              </a:ext>
            </a:extLst>
          </p:cNvPr>
          <p:cNvCxnSpPr>
            <a:cxnSpLocks/>
          </p:cNvCxnSpPr>
          <p:nvPr/>
        </p:nvCxnSpPr>
        <p:spPr>
          <a:xfrm rot="16200000" flipH="1">
            <a:off x="8453814" y="-861511"/>
            <a:ext cx="365665" cy="4875530"/>
          </a:xfrm>
          <a:prstGeom prst="bentConnector3">
            <a:avLst>
              <a:gd name="adj1" fmla="val 50000"/>
            </a:avLst>
          </a:prstGeom>
          <a:ln w="25400" cap="flat">
            <a:solidFill>
              <a:schemeClr val="bg1">
                <a:lumMod val="65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34" name="Connector: Elbow 233">
            <a:extLst>
              <a:ext uri="{FF2B5EF4-FFF2-40B4-BE49-F238E27FC236}">
                <a16:creationId xmlns:a16="http://schemas.microsoft.com/office/drawing/2014/main" id="{265CB9E3-9286-481A-AF95-055C75403497}"/>
              </a:ext>
            </a:extLst>
          </p:cNvPr>
          <p:cNvCxnSpPr>
            <a:cxnSpLocks/>
          </p:cNvCxnSpPr>
          <p:nvPr/>
        </p:nvCxnSpPr>
        <p:spPr>
          <a:xfrm rot="16200000" flipH="1">
            <a:off x="7536523" y="54215"/>
            <a:ext cx="365665" cy="3047206"/>
          </a:xfrm>
          <a:prstGeom prst="bentConnector3">
            <a:avLst>
              <a:gd name="adj1" fmla="val 50000"/>
            </a:avLst>
          </a:prstGeom>
          <a:ln w="25400" cap="flat">
            <a:solidFill>
              <a:schemeClr val="bg1">
                <a:lumMod val="65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38" name="Connector: Elbow 237">
            <a:extLst>
              <a:ext uri="{FF2B5EF4-FFF2-40B4-BE49-F238E27FC236}">
                <a16:creationId xmlns:a16="http://schemas.microsoft.com/office/drawing/2014/main" id="{85D3E71A-448B-4E1B-8C62-D84DEF1798A4}"/>
              </a:ext>
            </a:extLst>
          </p:cNvPr>
          <p:cNvCxnSpPr>
            <a:cxnSpLocks/>
          </p:cNvCxnSpPr>
          <p:nvPr/>
        </p:nvCxnSpPr>
        <p:spPr>
          <a:xfrm rot="16200000" flipH="1">
            <a:off x="6553896" y="1034284"/>
            <a:ext cx="365665" cy="1096994"/>
          </a:xfrm>
          <a:prstGeom prst="bentConnector3">
            <a:avLst>
              <a:gd name="adj1" fmla="val 50000"/>
            </a:avLst>
          </a:prstGeom>
          <a:ln w="25400" cap="flat">
            <a:solidFill>
              <a:schemeClr val="bg1">
                <a:lumMod val="65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C895ACB5-2984-44AA-B522-F5932CECD1E0}"/>
              </a:ext>
            </a:extLst>
          </p:cNvPr>
          <p:cNvCxnSpPr>
            <a:cxnSpLocks/>
          </p:cNvCxnSpPr>
          <p:nvPr/>
        </p:nvCxnSpPr>
        <p:spPr>
          <a:xfrm rot="5400000">
            <a:off x="4511925" y="893012"/>
            <a:ext cx="1036050" cy="2315877"/>
          </a:xfrm>
          <a:prstGeom prst="bentConnector3">
            <a:avLst>
              <a:gd name="adj1" fmla="val 90445"/>
            </a:avLst>
          </a:prstGeom>
          <a:ln w="25400" cap="flat">
            <a:solidFill>
              <a:schemeClr val="bg1">
                <a:lumMod val="65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D89D1631-2C76-44EC-880F-AABDD7F753CB}"/>
              </a:ext>
            </a:extLst>
          </p:cNvPr>
          <p:cNvCxnSpPr>
            <a:cxnSpLocks/>
          </p:cNvCxnSpPr>
          <p:nvPr/>
        </p:nvCxnSpPr>
        <p:spPr>
          <a:xfrm rot="5400000">
            <a:off x="2089104" y="4545302"/>
            <a:ext cx="3193472" cy="341287"/>
          </a:xfrm>
          <a:prstGeom prst="bentConnector2">
            <a:avLst/>
          </a:prstGeom>
          <a:ln w="25400" cap="flat">
            <a:solidFill>
              <a:schemeClr val="bg1">
                <a:lumMod val="65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291E8DA-F0A3-43A3-A921-F0B446984796}"/>
              </a:ext>
            </a:extLst>
          </p:cNvPr>
          <p:cNvCxnSpPr>
            <a:cxnSpLocks/>
          </p:cNvCxnSpPr>
          <p:nvPr/>
        </p:nvCxnSpPr>
        <p:spPr>
          <a:xfrm>
            <a:off x="3529887" y="3552619"/>
            <a:ext cx="621630" cy="0"/>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B2688E8-8CF4-437D-BCF3-5829CE0AA413}"/>
              </a:ext>
            </a:extLst>
          </p:cNvPr>
          <p:cNvCxnSpPr>
            <a:cxnSpLocks/>
          </p:cNvCxnSpPr>
          <p:nvPr/>
        </p:nvCxnSpPr>
        <p:spPr>
          <a:xfrm>
            <a:off x="3545509" y="4262079"/>
            <a:ext cx="621630" cy="0"/>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B81D933-F74D-413F-A6F2-760F991194E4}"/>
              </a:ext>
            </a:extLst>
          </p:cNvPr>
          <p:cNvCxnSpPr>
            <a:cxnSpLocks/>
          </p:cNvCxnSpPr>
          <p:nvPr/>
        </p:nvCxnSpPr>
        <p:spPr>
          <a:xfrm>
            <a:off x="3551755" y="4971539"/>
            <a:ext cx="621630" cy="0"/>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6414D6-BC7C-402F-A812-4F0716952192}"/>
              </a:ext>
            </a:extLst>
          </p:cNvPr>
          <p:cNvCxnSpPr>
            <a:cxnSpLocks/>
          </p:cNvCxnSpPr>
          <p:nvPr/>
        </p:nvCxnSpPr>
        <p:spPr>
          <a:xfrm>
            <a:off x="3549296" y="5652869"/>
            <a:ext cx="621630" cy="0"/>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6A1DDE6-6F3C-4A6D-AD1E-FD38872DD090}"/>
              </a:ext>
            </a:extLst>
          </p:cNvPr>
          <p:cNvCxnSpPr>
            <a:cxnSpLocks/>
          </p:cNvCxnSpPr>
          <p:nvPr/>
        </p:nvCxnSpPr>
        <p:spPr>
          <a:xfrm>
            <a:off x="3575636" y="6316115"/>
            <a:ext cx="621630" cy="0"/>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BE24ABC-C21E-4440-AF7B-4482394E7937}"/>
              </a:ext>
            </a:extLst>
          </p:cNvPr>
          <p:cNvSpPr txBox="1"/>
          <p:nvPr/>
        </p:nvSpPr>
        <p:spPr>
          <a:xfrm>
            <a:off x="7036228" y="5595903"/>
            <a:ext cx="4682689" cy="913210"/>
          </a:xfrm>
          <a:prstGeom prst="rect">
            <a:avLst/>
          </a:prstGeom>
          <a:noFill/>
        </p:spPr>
        <p:txBody>
          <a:bodyPr wrap="square" rtlCol="0">
            <a:spAutoFit/>
          </a:bodyPr>
          <a:lstStyle/>
          <a:p>
            <a:pPr defTabSz="914126"/>
            <a:endParaRPr lang="en-US" sz="1067" dirty="0">
              <a:solidFill>
                <a:srgbClr val="000000"/>
              </a:solidFill>
              <a:latin typeface="Arial" panose="020B0604020202020204"/>
            </a:endParaRPr>
          </a:p>
          <a:p>
            <a:pPr defTabSz="914126"/>
            <a:r>
              <a:rPr lang="en-US" sz="1067" dirty="0">
                <a:solidFill>
                  <a:srgbClr val="000000"/>
                </a:solidFill>
                <a:latin typeface="Arial" panose="020B0604020202020204"/>
              </a:rPr>
              <a:t>Precision Medicine:    CRC (Colorectal Carcinoma), Melanoma, and Lung</a:t>
            </a:r>
          </a:p>
          <a:p>
            <a:pPr defTabSz="914126"/>
            <a:r>
              <a:rPr lang="en-US" sz="1067" dirty="0">
                <a:solidFill>
                  <a:srgbClr val="000000"/>
                </a:solidFill>
                <a:latin typeface="Arial" panose="020B0604020202020204"/>
              </a:rPr>
              <a:t>GU:    Genitourinary</a:t>
            </a:r>
          </a:p>
          <a:p>
            <a:pPr defTabSz="914126"/>
            <a:endParaRPr lang="en-US" sz="1067" dirty="0">
              <a:solidFill>
                <a:srgbClr val="000000"/>
              </a:solidFill>
              <a:latin typeface="Arial" panose="020B0604020202020204"/>
            </a:endParaRPr>
          </a:p>
          <a:p>
            <a:pPr marL="304701" indent="-304701" defTabSz="914126">
              <a:buFontTx/>
              <a:buAutoNum type="arabicPlain" startAt="3"/>
            </a:pPr>
            <a:endParaRPr lang="en-US" sz="1067" dirty="0">
              <a:solidFill>
                <a:srgbClr val="000000"/>
              </a:solidFill>
              <a:latin typeface="Arial" panose="020B0604020202020204"/>
            </a:endParaRPr>
          </a:p>
        </p:txBody>
      </p:sp>
      <p:pic>
        <p:nvPicPr>
          <p:cNvPr id="41" name="Picture 40">
            <a:extLst>
              <a:ext uri="{FF2B5EF4-FFF2-40B4-BE49-F238E27FC236}">
                <a16:creationId xmlns:a16="http://schemas.microsoft.com/office/drawing/2014/main" id="{6634592E-57D0-4558-9459-FB33CDEB42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6906" y="2546721"/>
            <a:ext cx="524878" cy="663842"/>
          </a:xfrm>
          <a:prstGeom prst="rect">
            <a:avLst/>
          </a:prstGeom>
        </p:spPr>
      </p:pic>
      <p:pic>
        <p:nvPicPr>
          <p:cNvPr id="42" name="Picture 41">
            <a:extLst>
              <a:ext uri="{FF2B5EF4-FFF2-40B4-BE49-F238E27FC236}">
                <a16:creationId xmlns:a16="http://schemas.microsoft.com/office/drawing/2014/main" id="{5608D625-7122-4E06-B9BA-BB0EC76136D9}"/>
              </a:ext>
            </a:extLst>
          </p:cNvPr>
          <p:cNvPicPr>
            <a:picLocks noChangeAspect="1"/>
          </p:cNvPicPr>
          <p:nvPr/>
        </p:nvPicPr>
        <p:blipFill>
          <a:blip r:embed="rId4"/>
          <a:stretch>
            <a:fillRect/>
          </a:stretch>
        </p:blipFill>
        <p:spPr>
          <a:xfrm>
            <a:off x="6216950" y="4639333"/>
            <a:ext cx="464775" cy="647365"/>
          </a:xfrm>
          <a:prstGeom prst="rect">
            <a:avLst/>
          </a:prstGeom>
        </p:spPr>
      </p:pic>
      <p:pic>
        <p:nvPicPr>
          <p:cNvPr id="43" name="Picture 42">
            <a:extLst>
              <a:ext uri="{FF2B5EF4-FFF2-40B4-BE49-F238E27FC236}">
                <a16:creationId xmlns:a16="http://schemas.microsoft.com/office/drawing/2014/main" id="{13F77BED-8736-4173-81C7-C11423C56571}"/>
              </a:ext>
            </a:extLst>
          </p:cNvPr>
          <p:cNvPicPr>
            <a:picLocks noChangeAspect="1"/>
          </p:cNvPicPr>
          <p:nvPr/>
        </p:nvPicPr>
        <p:blipFill>
          <a:blip r:embed="rId5"/>
          <a:stretch>
            <a:fillRect/>
          </a:stretch>
        </p:blipFill>
        <p:spPr>
          <a:xfrm>
            <a:off x="6198881" y="5301466"/>
            <a:ext cx="512704" cy="736799"/>
          </a:xfrm>
          <a:prstGeom prst="rect">
            <a:avLst/>
          </a:prstGeom>
        </p:spPr>
      </p:pic>
      <p:pic>
        <p:nvPicPr>
          <p:cNvPr id="44" name="Picture 43">
            <a:extLst>
              <a:ext uri="{FF2B5EF4-FFF2-40B4-BE49-F238E27FC236}">
                <a16:creationId xmlns:a16="http://schemas.microsoft.com/office/drawing/2014/main" id="{B8ECB23E-466F-42EA-BCB4-1B1AA5C7D6EA}"/>
              </a:ext>
            </a:extLst>
          </p:cNvPr>
          <p:cNvPicPr>
            <a:picLocks noChangeAspect="1"/>
          </p:cNvPicPr>
          <p:nvPr/>
        </p:nvPicPr>
        <p:blipFill>
          <a:blip r:embed="rId6"/>
          <a:stretch>
            <a:fillRect/>
          </a:stretch>
        </p:blipFill>
        <p:spPr>
          <a:xfrm>
            <a:off x="1129806" y="4616197"/>
            <a:ext cx="494045" cy="658726"/>
          </a:xfrm>
          <a:prstGeom prst="rect">
            <a:avLst/>
          </a:prstGeom>
        </p:spPr>
      </p:pic>
      <p:pic>
        <p:nvPicPr>
          <p:cNvPr id="45" name="Picture 44">
            <a:extLst>
              <a:ext uri="{FF2B5EF4-FFF2-40B4-BE49-F238E27FC236}">
                <a16:creationId xmlns:a16="http://schemas.microsoft.com/office/drawing/2014/main" id="{5D172760-E4EE-4187-9A22-D9738D04AF17}"/>
              </a:ext>
            </a:extLst>
          </p:cNvPr>
          <p:cNvPicPr>
            <a:picLocks noChangeAspect="1"/>
          </p:cNvPicPr>
          <p:nvPr/>
        </p:nvPicPr>
        <p:blipFill>
          <a:blip r:embed="rId7"/>
          <a:stretch>
            <a:fillRect/>
          </a:stretch>
        </p:blipFill>
        <p:spPr>
          <a:xfrm>
            <a:off x="6253525" y="3882410"/>
            <a:ext cx="463040" cy="707280"/>
          </a:xfrm>
          <a:prstGeom prst="rect">
            <a:avLst/>
          </a:prstGeom>
        </p:spPr>
      </p:pic>
      <p:pic>
        <p:nvPicPr>
          <p:cNvPr id="47" name="Picture 46">
            <a:extLst>
              <a:ext uri="{FF2B5EF4-FFF2-40B4-BE49-F238E27FC236}">
                <a16:creationId xmlns:a16="http://schemas.microsoft.com/office/drawing/2014/main" id="{86D76028-E7F5-495B-AA19-B9297818EFAB}"/>
              </a:ext>
            </a:extLst>
          </p:cNvPr>
          <p:cNvPicPr>
            <a:picLocks noChangeAspect="1"/>
          </p:cNvPicPr>
          <p:nvPr/>
        </p:nvPicPr>
        <p:blipFill>
          <a:blip r:embed="rId8"/>
          <a:stretch>
            <a:fillRect/>
          </a:stretch>
        </p:blipFill>
        <p:spPr>
          <a:xfrm>
            <a:off x="1129806" y="3933079"/>
            <a:ext cx="479321" cy="644036"/>
          </a:xfrm>
          <a:prstGeom prst="rect">
            <a:avLst/>
          </a:prstGeom>
        </p:spPr>
      </p:pic>
      <p:pic>
        <p:nvPicPr>
          <p:cNvPr id="48" name="Picture 47">
            <a:extLst>
              <a:ext uri="{FF2B5EF4-FFF2-40B4-BE49-F238E27FC236}">
                <a16:creationId xmlns:a16="http://schemas.microsoft.com/office/drawing/2014/main" id="{4C11D746-5F11-44D1-904F-B3095B3FE62B}"/>
              </a:ext>
            </a:extLst>
          </p:cNvPr>
          <p:cNvPicPr>
            <a:picLocks noChangeAspect="1"/>
          </p:cNvPicPr>
          <p:nvPr/>
        </p:nvPicPr>
        <p:blipFill>
          <a:blip r:embed="rId9"/>
          <a:stretch>
            <a:fillRect/>
          </a:stretch>
        </p:blipFill>
        <p:spPr>
          <a:xfrm>
            <a:off x="1196776" y="6006816"/>
            <a:ext cx="558118" cy="670466"/>
          </a:xfrm>
          <a:prstGeom prst="rect">
            <a:avLst/>
          </a:prstGeom>
        </p:spPr>
      </p:pic>
      <p:pic>
        <p:nvPicPr>
          <p:cNvPr id="49" name="Picture 48">
            <a:extLst>
              <a:ext uri="{FF2B5EF4-FFF2-40B4-BE49-F238E27FC236}">
                <a16:creationId xmlns:a16="http://schemas.microsoft.com/office/drawing/2014/main" id="{6625D700-6556-4975-A68B-3C322DEF013A}"/>
              </a:ext>
            </a:extLst>
          </p:cNvPr>
          <p:cNvPicPr>
            <a:picLocks noChangeAspect="1"/>
          </p:cNvPicPr>
          <p:nvPr/>
        </p:nvPicPr>
        <p:blipFill>
          <a:blip r:embed="rId10"/>
          <a:stretch>
            <a:fillRect/>
          </a:stretch>
        </p:blipFill>
        <p:spPr>
          <a:xfrm>
            <a:off x="1116543" y="3182726"/>
            <a:ext cx="450196" cy="693065"/>
          </a:xfrm>
          <a:prstGeom prst="rect">
            <a:avLst/>
          </a:prstGeom>
        </p:spPr>
      </p:pic>
      <p:pic>
        <p:nvPicPr>
          <p:cNvPr id="51" name="Picture 50">
            <a:extLst>
              <a:ext uri="{FF2B5EF4-FFF2-40B4-BE49-F238E27FC236}">
                <a16:creationId xmlns:a16="http://schemas.microsoft.com/office/drawing/2014/main" id="{F472E639-DF00-48F8-A008-F16BC4E3D88A}"/>
              </a:ext>
            </a:extLst>
          </p:cNvPr>
          <p:cNvPicPr>
            <a:picLocks noChangeAspect="1"/>
          </p:cNvPicPr>
          <p:nvPr/>
        </p:nvPicPr>
        <p:blipFill>
          <a:blip r:embed="rId11"/>
          <a:stretch>
            <a:fillRect/>
          </a:stretch>
        </p:blipFill>
        <p:spPr>
          <a:xfrm>
            <a:off x="1123476" y="5317398"/>
            <a:ext cx="558118" cy="654101"/>
          </a:xfrm>
          <a:prstGeom prst="rect">
            <a:avLst/>
          </a:prstGeom>
        </p:spPr>
      </p:pic>
      <p:pic>
        <p:nvPicPr>
          <p:cNvPr id="52" name="Picture 51">
            <a:extLst>
              <a:ext uri="{FF2B5EF4-FFF2-40B4-BE49-F238E27FC236}">
                <a16:creationId xmlns:a16="http://schemas.microsoft.com/office/drawing/2014/main" id="{243ED713-C430-495F-AB7E-0ED95351F4D5}"/>
              </a:ext>
            </a:extLst>
          </p:cNvPr>
          <p:cNvPicPr>
            <a:picLocks noChangeAspect="1"/>
          </p:cNvPicPr>
          <p:nvPr/>
        </p:nvPicPr>
        <p:blipFill>
          <a:blip r:embed="rId12"/>
          <a:stretch>
            <a:fillRect/>
          </a:stretch>
        </p:blipFill>
        <p:spPr>
          <a:xfrm>
            <a:off x="6212735" y="3237881"/>
            <a:ext cx="440222" cy="629476"/>
          </a:xfrm>
          <a:prstGeom prst="rect">
            <a:avLst/>
          </a:prstGeom>
        </p:spPr>
      </p:pic>
      <p:pic>
        <p:nvPicPr>
          <p:cNvPr id="53" name="Picture 52" descr="A person in a suit smiling&#10;&#10;Description automatically generated with low confidence">
            <a:extLst>
              <a:ext uri="{FF2B5EF4-FFF2-40B4-BE49-F238E27FC236}">
                <a16:creationId xmlns:a16="http://schemas.microsoft.com/office/drawing/2014/main" id="{968CA92E-078F-48D9-9ACE-1A1B46A1606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87529" y="6038265"/>
            <a:ext cx="623780" cy="623780"/>
          </a:xfrm>
          <a:prstGeom prst="rect">
            <a:avLst/>
          </a:prstGeom>
        </p:spPr>
      </p:pic>
      <p:sp>
        <p:nvSpPr>
          <p:cNvPr id="71" name="Rectangle 70">
            <a:extLst>
              <a:ext uri="{FF2B5EF4-FFF2-40B4-BE49-F238E27FC236}">
                <a16:creationId xmlns:a16="http://schemas.microsoft.com/office/drawing/2014/main" id="{A64AAFE3-37BE-4DDB-985D-3AE5A03DD35E}"/>
              </a:ext>
            </a:extLst>
          </p:cNvPr>
          <p:cNvSpPr/>
          <p:nvPr/>
        </p:nvSpPr>
        <p:spPr>
          <a:xfrm>
            <a:off x="6153964" y="1658827"/>
            <a:ext cx="573700" cy="680329"/>
          </a:xfrm>
          <a:prstGeom prst="rect">
            <a:avLst/>
          </a:prstGeom>
          <a:blipFill dpi="0" rotWithShape="1">
            <a:blip r:embed="rId14">
              <a:extLst>
                <a:ext uri="{28A0092B-C50C-407E-A947-70E740481C1C}">
                  <a14:useLocalDpi xmlns:a14="http://schemas.microsoft.com/office/drawing/2010/main" val="0"/>
                </a:ext>
              </a:extLst>
            </a:blip>
            <a:srcRect/>
            <a:stretch>
              <a:fillRect l="-5933" t="-3378" r="-11713" b="-14084"/>
            </a:stretch>
          </a:blipFill>
          <a:ln w="285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highlight>
                <a:srgbClr val="00FF00"/>
              </a:highlight>
              <a:uLnTx/>
              <a:uFillTx/>
              <a:ea typeface="Gadugi" panose="020B0502040204020203" pitchFamily="34" charset="0"/>
            </a:endParaRPr>
          </a:p>
        </p:txBody>
      </p:sp>
      <p:pic>
        <p:nvPicPr>
          <p:cNvPr id="16" name="Picture 15" descr="A close-up of a person smiling&#10;&#10;Description automatically generated">
            <a:extLst>
              <a:ext uri="{FF2B5EF4-FFF2-40B4-BE49-F238E27FC236}">
                <a16:creationId xmlns:a16="http://schemas.microsoft.com/office/drawing/2014/main" id="{3D3C8A7D-D393-4F8A-86A6-0DC2E47360EE}"/>
              </a:ext>
            </a:extLst>
          </p:cNvPr>
          <p:cNvPicPr>
            <a:picLocks noChangeAspect="1"/>
          </p:cNvPicPr>
          <p:nvPr/>
        </p:nvPicPr>
        <p:blipFill>
          <a:blip r:embed="rId15"/>
          <a:stretch>
            <a:fillRect/>
          </a:stretch>
        </p:blipFill>
        <p:spPr>
          <a:xfrm>
            <a:off x="99316" y="1719933"/>
            <a:ext cx="475614" cy="714612"/>
          </a:xfrm>
          <a:prstGeom prst="rect">
            <a:avLst/>
          </a:prstGeom>
        </p:spPr>
      </p:pic>
      <p:pic>
        <p:nvPicPr>
          <p:cNvPr id="18" name="Picture 17" descr="A person smiling for the camera&#10;&#10;Description automatically generated with medium confidence">
            <a:extLst>
              <a:ext uri="{FF2B5EF4-FFF2-40B4-BE49-F238E27FC236}">
                <a16:creationId xmlns:a16="http://schemas.microsoft.com/office/drawing/2014/main" id="{D7B0A67E-7316-43EF-AA43-9AE9F41B9245}"/>
              </a:ext>
            </a:extLst>
          </p:cNvPr>
          <p:cNvPicPr>
            <a:picLocks noChangeAspect="1"/>
          </p:cNvPicPr>
          <p:nvPr/>
        </p:nvPicPr>
        <p:blipFill>
          <a:blip r:embed="rId16"/>
          <a:stretch>
            <a:fillRect/>
          </a:stretch>
        </p:blipFill>
        <p:spPr>
          <a:xfrm>
            <a:off x="1905769" y="1775911"/>
            <a:ext cx="661822" cy="566104"/>
          </a:xfrm>
          <a:prstGeom prst="rect">
            <a:avLst/>
          </a:prstGeom>
        </p:spPr>
      </p:pic>
      <p:pic>
        <p:nvPicPr>
          <p:cNvPr id="24" name="Picture 23" descr="A picture containing person, person, wearing, suit&#10;&#10;Description automatically generated">
            <a:extLst>
              <a:ext uri="{FF2B5EF4-FFF2-40B4-BE49-F238E27FC236}">
                <a16:creationId xmlns:a16="http://schemas.microsoft.com/office/drawing/2014/main" id="{E5CC1076-6257-4E0F-B073-0A3B51EC1F0C}"/>
              </a:ext>
            </a:extLst>
          </p:cNvPr>
          <p:cNvPicPr>
            <a:picLocks noChangeAspect="1"/>
          </p:cNvPicPr>
          <p:nvPr/>
        </p:nvPicPr>
        <p:blipFill>
          <a:blip r:embed="rId17"/>
          <a:stretch>
            <a:fillRect/>
          </a:stretch>
        </p:blipFill>
        <p:spPr>
          <a:xfrm>
            <a:off x="3927530" y="1717099"/>
            <a:ext cx="593955" cy="593955"/>
          </a:xfrm>
          <a:prstGeom prst="rect">
            <a:avLst/>
          </a:prstGeom>
        </p:spPr>
      </p:pic>
      <p:pic>
        <p:nvPicPr>
          <p:cNvPr id="72" name="Picture 71" descr="A person wearing glasses&#10;&#10;Description automatically generated with low confidence">
            <a:extLst>
              <a:ext uri="{FF2B5EF4-FFF2-40B4-BE49-F238E27FC236}">
                <a16:creationId xmlns:a16="http://schemas.microsoft.com/office/drawing/2014/main" id="{84F8F80A-F2E5-4915-8B4D-DDD72360D9A1}"/>
              </a:ext>
            </a:extLst>
          </p:cNvPr>
          <p:cNvPicPr>
            <a:picLocks noChangeAspect="1"/>
          </p:cNvPicPr>
          <p:nvPr/>
        </p:nvPicPr>
        <p:blipFill>
          <a:blip r:embed="rId18"/>
          <a:stretch>
            <a:fillRect/>
          </a:stretch>
        </p:blipFill>
        <p:spPr>
          <a:xfrm>
            <a:off x="8242012" y="1715375"/>
            <a:ext cx="623781" cy="623781"/>
          </a:xfrm>
          <a:prstGeom prst="rect">
            <a:avLst/>
          </a:prstGeom>
        </p:spPr>
      </p:pic>
      <p:pic>
        <p:nvPicPr>
          <p:cNvPr id="74" name="Picture 73" descr="A picture containing person, person, necktie, suit&#10;&#10;Description automatically generated">
            <a:extLst>
              <a:ext uri="{FF2B5EF4-FFF2-40B4-BE49-F238E27FC236}">
                <a16:creationId xmlns:a16="http://schemas.microsoft.com/office/drawing/2014/main" id="{EF0213CB-9ACF-427D-9299-C698189BF134}"/>
              </a:ext>
            </a:extLst>
          </p:cNvPr>
          <p:cNvPicPr>
            <a:picLocks noChangeAspect="1"/>
          </p:cNvPicPr>
          <p:nvPr/>
        </p:nvPicPr>
        <p:blipFill>
          <a:blip r:embed="rId19"/>
          <a:stretch>
            <a:fillRect/>
          </a:stretch>
        </p:blipFill>
        <p:spPr>
          <a:xfrm>
            <a:off x="4610132" y="774474"/>
            <a:ext cx="618755" cy="618755"/>
          </a:xfrm>
          <a:prstGeom prst="rect">
            <a:avLst/>
          </a:prstGeom>
        </p:spPr>
      </p:pic>
      <p:pic>
        <p:nvPicPr>
          <p:cNvPr id="1026" name="Picture 2">
            <a:extLst>
              <a:ext uri="{FF2B5EF4-FFF2-40B4-BE49-F238E27FC236}">
                <a16:creationId xmlns:a16="http://schemas.microsoft.com/office/drawing/2014/main" id="{8F71FC56-F467-41B4-9B7C-2A272679A23A}"/>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6495" t="36802" r="83200" b="33454"/>
          <a:stretch/>
        </p:blipFill>
        <p:spPr bwMode="auto">
          <a:xfrm>
            <a:off x="10164365" y="1761326"/>
            <a:ext cx="480673" cy="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159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0FAB0F-9438-46A4-92B1-A38EB97B945E}"/>
              </a:ext>
            </a:extLst>
          </p:cNvPr>
          <p:cNvSpPr>
            <a:spLocks noGrp="1"/>
          </p:cNvSpPr>
          <p:nvPr>
            <p:ph type="ctrTitle"/>
          </p:nvPr>
        </p:nvSpPr>
        <p:spPr/>
        <p:txBody>
          <a:bodyPr/>
          <a:lstStyle/>
          <a:p>
            <a:r>
              <a:rPr lang="en-US" dirty="0"/>
              <a:t>Thank you!</a:t>
            </a:r>
            <a:br>
              <a:rPr lang="en-US" dirty="0"/>
            </a:br>
            <a:endParaRPr lang="en-US" dirty="0"/>
          </a:p>
        </p:txBody>
      </p:sp>
      <p:sp>
        <p:nvSpPr>
          <p:cNvPr id="3" name="Text Placeholder 8">
            <a:extLst>
              <a:ext uri="{FF2B5EF4-FFF2-40B4-BE49-F238E27FC236}">
                <a16:creationId xmlns:a16="http://schemas.microsoft.com/office/drawing/2014/main" id="{A4876266-AF22-432A-92E0-D6C013A04DBD}"/>
              </a:ext>
            </a:extLst>
          </p:cNvPr>
          <p:cNvSpPr>
            <a:spLocks noGrp="1"/>
          </p:cNvSpPr>
          <p:nvPr>
            <p:ph type="body" sz="quarter" idx="10"/>
          </p:nvPr>
        </p:nvSpPr>
        <p:spPr>
          <a:xfrm>
            <a:off x="448056" y="4547455"/>
            <a:ext cx="4233672" cy="905256"/>
          </a:xfrm>
        </p:spPr>
        <p:txBody>
          <a:bodyPr/>
          <a:lstStyle/>
          <a:p>
            <a:pPr algn="l"/>
            <a:r>
              <a:rPr lang="en-US" sz="1800" b="1" dirty="0"/>
              <a:t>Marie-Christine Phan</a:t>
            </a:r>
          </a:p>
          <a:p>
            <a:pPr algn="l"/>
            <a:r>
              <a:rPr lang="en-US" dirty="0"/>
              <a:t>marie-christine.phan@pfizer.com</a:t>
            </a:r>
          </a:p>
        </p:txBody>
      </p:sp>
    </p:spTree>
    <p:extLst>
      <p:ext uri="{BB962C8B-B14F-4D97-AF65-F5344CB8AC3E}">
        <p14:creationId xmlns:p14="http://schemas.microsoft.com/office/powerpoint/2010/main" val="31496479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F8A08-5197-4C77-BE61-9A9EEEA9BDA1}"/>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BEE84802-D4BC-4893-AE41-6EB908A02131}"/>
              </a:ext>
            </a:extLst>
          </p:cNvPr>
          <p:cNvSpPr>
            <a:spLocks noGrp="1"/>
          </p:cNvSpPr>
          <p:nvPr>
            <p:ph idx="1"/>
          </p:nvPr>
        </p:nvSpPr>
        <p:spPr/>
        <p:txBody>
          <a:bodyPr>
            <a:normAutofit/>
          </a:bodyPr>
          <a:lstStyle/>
          <a:p>
            <a:r>
              <a:rPr lang="en-US" dirty="0"/>
              <a:t>This presentation may contain information related to Pfizer products, not included in the Canadian Product Monograph (labelling), or which do not have a marketing authorization. This may include information on medicines in development. This information is being provided for non-promotional purposes.</a:t>
            </a:r>
          </a:p>
          <a:p>
            <a:r>
              <a:rPr lang="en-US" dirty="0"/>
              <a:t>The content of this presentation is considered by Pfizer Canada Medical to be truthful, accurate, balanced, fair, not misleading and supported by relevant scientific data, including safety data. It is tailored to answer the specific question asked. Pfizer colleagues are required to document the request for this meeting/information and communication of the relevant information.</a:t>
            </a:r>
          </a:p>
          <a:p>
            <a:r>
              <a:rPr lang="en-US" dirty="0"/>
              <a:t>Marie-Christine Phan is an employee of Pfizer Canada. In line with the Innovative Medicines Canada (IMC) </a:t>
            </a:r>
            <a:r>
              <a:rPr lang="en-US" i="1" dirty="0"/>
              <a:t>Code of Ethical Practices</a:t>
            </a:r>
            <a:r>
              <a:rPr lang="en-US" dirty="0"/>
              <a:t>, this presentation represents a scientific exchange as opposed to a learning activity.</a:t>
            </a:r>
          </a:p>
        </p:txBody>
      </p:sp>
    </p:spTree>
    <p:extLst>
      <p:ext uri="{BB962C8B-B14F-4D97-AF65-F5344CB8AC3E}">
        <p14:creationId xmlns:p14="http://schemas.microsoft.com/office/powerpoint/2010/main" val="2679674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32691-3E2A-40FF-92B7-AABC963F6EFC}"/>
              </a:ext>
            </a:extLst>
          </p:cNvPr>
          <p:cNvSpPr>
            <a:spLocks noGrp="1"/>
          </p:cNvSpPr>
          <p:nvPr>
            <p:ph type="title"/>
          </p:nvPr>
        </p:nvSpPr>
        <p:spPr/>
        <p:txBody>
          <a:bodyPr/>
          <a:lstStyle/>
          <a:p>
            <a:r>
              <a:rPr lang="en-US" b="1" dirty="0"/>
              <a:t>Types of Collaborations for Research</a:t>
            </a:r>
          </a:p>
        </p:txBody>
      </p:sp>
      <p:grpSp>
        <p:nvGrpSpPr>
          <p:cNvPr id="13" name="Group 12">
            <a:extLst>
              <a:ext uri="{FF2B5EF4-FFF2-40B4-BE49-F238E27FC236}">
                <a16:creationId xmlns:a16="http://schemas.microsoft.com/office/drawing/2014/main" id="{0A76F89A-F7A5-476D-BD1B-1A6294CAE988}"/>
              </a:ext>
            </a:extLst>
          </p:cNvPr>
          <p:cNvGrpSpPr/>
          <p:nvPr/>
        </p:nvGrpSpPr>
        <p:grpSpPr>
          <a:xfrm>
            <a:off x="2894012" y="1828800"/>
            <a:ext cx="6705600" cy="3581400"/>
            <a:chOff x="1143000" y="1752600"/>
            <a:chExt cx="6705600" cy="3581400"/>
          </a:xfrm>
        </p:grpSpPr>
        <p:sp>
          <p:nvSpPr>
            <p:cNvPr id="4" name="Rectangle: Rounded Corners 3">
              <a:extLst>
                <a:ext uri="{FF2B5EF4-FFF2-40B4-BE49-F238E27FC236}">
                  <a16:creationId xmlns:a16="http://schemas.microsoft.com/office/drawing/2014/main" id="{284CD8D6-6C30-4C2C-B7E1-8753359D36A2}"/>
                </a:ext>
              </a:extLst>
            </p:cNvPr>
            <p:cNvSpPr/>
            <p:nvPr/>
          </p:nvSpPr>
          <p:spPr>
            <a:xfrm>
              <a:off x="1143000" y="4155831"/>
              <a:ext cx="2954215" cy="1178169"/>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a:solidFill>
                    <a:schemeClr val="accent1"/>
                  </a:solidFill>
                </a:rPr>
                <a:t>Company-Sponsored Clinical Trials</a:t>
              </a:r>
            </a:p>
          </p:txBody>
        </p:sp>
        <p:sp>
          <p:nvSpPr>
            <p:cNvPr id="8" name="Rectangle: Rounded Corners 7">
              <a:extLst>
                <a:ext uri="{FF2B5EF4-FFF2-40B4-BE49-F238E27FC236}">
                  <a16:creationId xmlns:a16="http://schemas.microsoft.com/office/drawing/2014/main" id="{2D2593B3-FA8A-40B7-98FD-DA86EBA3D66B}"/>
                </a:ext>
              </a:extLst>
            </p:cNvPr>
            <p:cNvSpPr/>
            <p:nvPr/>
          </p:nvSpPr>
          <p:spPr>
            <a:xfrm>
              <a:off x="5087815" y="4155831"/>
              <a:ext cx="2760785" cy="1178169"/>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solidFill>
                    <a:schemeClr val="accent1"/>
                  </a:solidFill>
                </a:rPr>
                <a:t>Independent Initiatives</a:t>
              </a:r>
            </a:p>
          </p:txBody>
        </p:sp>
        <p:sp>
          <p:nvSpPr>
            <p:cNvPr id="9" name="Rectangle: Rounded Corners 8">
              <a:extLst>
                <a:ext uri="{FF2B5EF4-FFF2-40B4-BE49-F238E27FC236}">
                  <a16:creationId xmlns:a16="http://schemas.microsoft.com/office/drawing/2014/main" id="{C130499B-076F-4F4D-9AB1-0BE91ED56AB1}"/>
                </a:ext>
              </a:extLst>
            </p:cNvPr>
            <p:cNvSpPr/>
            <p:nvPr/>
          </p:nvSpPr>
          <p:spPr>
            <a:xfrm>
              <a:off x="2971800" y="1752600"/>
              <a:ext cx="2971800" cy="137160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a:solidFill>
                    <a:schemeClr val="accent1"/>
                  </a:solidFill>
                </a:rPr>
                <a:t>Research</a:t>
              </a:r>
              <a:endParaRPr lang="en-US" sz="2800" b="1" dirty="0">
                <a:solidFill>
                  <a:schemeClr val="accent1"/>
                </a:solidFill>
              </a:endParaRPr>
            </a:p>
          </p:txBody>
        </p:sp>
        <p:sp>
          <p:nvSpPr>
            <p:cNvPr id="10" name="Arrow: Down 9">
              <a:extLst>
                <a:ext uri="{FF2B5EF4-FFF2-40B4-BE49-F238E27FC236}">
                  <a16:creationId xmlns:a16="http://schemas.microsoft.com/office/drawing/2014/main" id="{DA8ABB15-EBB1-4712-A46C-AC3344F59F81}"/>
                </a:ext>
              </a:extLst>
            </p:cNvPr>
            <p:cNvSpPr/>
            <p:nvPr/>
          </p:nvSpPr>
          <p:spPr>
            <a:xfrm rot="2352316">
              <a:off x="3046258" y="3246640"/>
              <a:ext cx="533764" cy="884666"/>
            </a:xfrm>
            <a:prstGeom prst="down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F8F8915D-67CE-4720-BC2A-C3851B645C36}"/>
                </a:ext>
              </a:extLst>
            </p:cNvPr>
            <p:cNvSpPr/>
            <p:nvPr/>
          </p:nvSpPr>
          <p:spPr>
            <a:xfrm rot="19144595">
              <a:off x="5395477" y="3244226"/>
              <a:ext cx="533764" cy="884666"/>
            </a:xfrm>
            <a:prstGeom prst="down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28107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32691-3E2A-40FF-92B7-AABC963F6EFC}"/>
              </a:ext>
            </a:extLst>
          </p:cNvPr>
          <p:cNvSpPr>
            <a:spLocks noGrp="1"/>
          </p:cNvSpPr>
          <p:nvPr>
            <p:ph type="title"/>
          </p:nvPr>
        </p:nvSpPr>
        <p:spPr/>
        <p:txBody>
          <a:bodyPr/>
          <a:lstStyle/>
          <a:p>
            <a:r>
              <a:rPr lang="en-US" b="1" dirty="0"/>
              <a:t>Types of Collaborations for Research</a:t>
            </a:r>
          </a:p>
        </p:txBody>
      </p:sp>
      <p:sp>
        <p:nvSpPr>
          <p:cNvPr id="4" name="Rectangle: Rounded Corners 3">
            <a:extLst>
              <a:ext uri="{FF2B5EF4-FFF2-40B4-BE49-F238E27FC236}">
                <a16:creationId xmlns:a16="http://schemas.microsoft.com/office/drawing/2014/main" id="{284CD8D6-6C30-4C2C-B7E1-8753359D36A2}"/>
              </a:ext>
            </a:extLst>
          </p:cNvPr>
          <p:cNvSpPr/>
          <p:nvPr/>
        </p:nvSpPr>
        <p:spPr>
          <a:xfrm>
            <a:off x="2835289" y="4232031"/>
            <a:ext cx="2954215" cy="1178169"/>
          </a:xfrm>
          <a:prstGeom prst="roundRect">
            <a:avLst/>
          </a:prstGeom>
          <a:solidFill>
            <a:schemeClr val="accent1"/>
          </a:solidFill>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a:solidFill>
                  <a:schemeClr val="bg1"/>
                </a:solidFill>
              </a:rPr>
              <a:t>Company-Sponsored Clinical Trials</a:t>
            </a:r>
          </a:p>
        </p:txBody>
      </p:sp>
      <p:sp>
        <p:nvSpPr>
          <p:cNvPr id="8" name="Rectangle: Rounded Corners 7">
            <a:extLst>
              <a:ext uri="{FF2B5EF4-FFF2-40B4-BE49-F238E27FC236}">
                <a16:creationId xmlns:a16="http://schemas.microsoft.com/office/drawing/2014/main" id="{2D2593B3-FA8A-40B7-98FD-DA86EBA3D66B}"/>
              </a:ext>
            </a:extLst>
          </p:cNvPr>
          <p:cNvSpPr/>
          <p:nvPr/>
        </p:nvSpPr>
        <p:spPr>
          <a:xfrm>
            <a:off x="6780104" y="4232031"/>
            <a:ext cx="2760785" cy="1178169"/>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solidFill>
                  <a:schemeClr val="accent1"/>
                </a:solidFill>
              </a:rPr>
              <a:t>Independent Initiatives</a:t>
            </a:r>
          </a:p>
        </p:txBody>
      </p:sp>
      <p:sp>
        <p:nvSpPr>
          <p:cNvPr id="9" name="Rectangle: Rounded Corners 8">
            <a:extLst>
              <a:ext uri="{FF2B5EF4-FFF2-40B4-BE49-F238E27FC236}">
                <a16:creationId xmlns:a16="http://schemas.microsoft.com/office/drawing/2014/main" id="{C130499B-076F-4F4D-9AB1-0BE91ED56AB1}"/>
              </a:ext>
            </a:extLst>
          </p:cNvPr>
          <p:cNvSpPr/>
          <p:nvPr/>
        </p:nvSpPr>
        <p:spPr>
          <a:xfrm>
            <a:off x="4664089" y="1828800"/>
            <a:ext cx="2971800" cy="137160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a:solidFill>
                  <a:schemeClr val="accent1"/>
                </a:solidFill>
              </a:rPr>
              <a:t>Research</a:t>
            </a:r>
            <a:endParaRPr lang="en-US" sz="2800" b="1" dirty="0">
              <a:solidFill>
                <a:schemeClr val="accent1"/>
              </a:solidFill>
            </a:endParaRPr>
          </a:p>
        </p:txBody>
      </p:sp>
      <p:sp>
        <p:nvSpPr>
          <p:cNvPr id="10" name="Arrow: Down 9">
            <a:extLst>
              <a:ext uri="{FF2B5EF4-FFF2-40B4-BE49-F238E27FC236}">
                <a16:creationId xmlns:a16="http://schemas.microsoft.com/office/drawing/2014/main" id="{DA8ABB15-EBB1-4712-A46C-AC3344F59F81}"/>
              </a:ext>
            </a:extLst>
          </p:cNvPr>
          <p:cNvSpPr/>
          <p:nvPr/>
        </p:nvSpPr>
        <p:spPr>
          <a:xfrm rot="2352316">
            <a:off x="4738547" y="3322840"/>
            <a:ext cx="533764" cy="884666"/>
          </a:xfrm>
          <a:prstGeom prst="down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F8F8915D-67CE-4720-BC2A-C3851B645C36}"/>
              </a:ext>
            </a:extLst>
          </p:cNvPr>
          <p:cNvSpPr/>
          <p:nvPr/>
        </p:nvSpPr>
        <p:spPr>
          <a:xfrm rot="19144595">
            <a:off x="7087766" y="3320426"/>
            <a:ext cx="533764" cy="884666"/>
          </a:xfrm>
          <a:prstGeom prst="down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08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00000000-0008-0000-0400-000002000000}"/>
              </a:ext>
            </a:extLst>
          </p:cNvPr>
          <p:cNvGraphicFramePr>
            <a:graphicFrameLocks/>
          </p:cNvGraphicFramePr>
          <p:nvPr>
            <p:extLst>
              <p:ext uri="{D42A27DB-BD31-4B8C-83A1-F6EECF244321}">
                <p14:modId xmlns:p14="http://schemas.microsoft.com/office/powerpoint/2010/main" val="4009240771"/>
              </p:ext>
            </p:extLst>
          </p:nvPr>
        </p:nvGraphicFramePr>
        <p:xfrm>
          <a:off x="1264014" y="921542"/>
          <a:ext cx="7088708" cy="496513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FC11A928-FBBC-44CA-9AFD-6F103FBD4739}"/>
              </a:ext>
            </a:extLst>
          </p:cNvPr>
          <p:cNvSpPr>
            <a:spLocks noGrp="1"/>
          </p:cNvSpPr>
          <p:nvPr>
            <p:ph type="title"/>
          </p:nvPr>
        </p:nvSpPr>
        <p:spPr>
          <a:xfrm>
            <a:off x="446798" y="484631"/>
            <a:ext cx="8155781" cy="1199790"/>
          </a:xfrm>
        </p:spPr>
        <p:txBody>
          <a:bodyPr>
            <a:normAutofit/>
          </a:bodyPr>
          <a:lstStyle/>
          <a:p>
            <a:r>
              <a:rPr lang="en-US" sz="2400" b="1" dirty="0"/>
              <a:t>Canadian Investigator Contribution to Pfizer R&amp;D</a:t>
            </a:r>
          </a:p>
        </p:txBody>
      </p:sp>
      <p:sp>
        <p:nvSpPr>
          <p:cNvPr id="3" name="TextBox 2">
            <a:extLst>
              <a:ext uri="{FF2B5EF4-FFF2-40B4-BE49-F238E27FC236}">
                <a16:creationId xmlns:a16="http://schemas.microsoft.com/office/drawing/2014/main" id="{A272E347-218A-4362-B509-6C51CDE0F702}"/>
              </a:ext>
            </a:extLst>
          </p:cNvPr>
          <p:cNvSpPr txBox="1"/>
          <p:nvPr/>
        </p:nvSpPr>
        <p:spPr>
          <a:xfrm>
            <a:off x="10194655" y="6052401"/>
            <a:ext cx="1465466" cy="246221"/>
          </a:xfrm>
          <a:prstGeom prst="rect">
            <a:avLst/>
          </a:prstGeom>
          <a:noFill/>
        </p:spPr>
        <p:txBody>
          <a:bodyPr wrap="none" rtlCol="0">
            <a:spAutoFit/>
          </a:bodyPr>
          <a:lstStyle/>
          <a:p>
            <a:r>
              <a:rPr lang="fr-CA" sz="1000" dirty="0"/>
              <a:t>*Data as of July 2022.</a:t>
            </a:r>
            <a:endParaRPr lang="en-US" sz="1000" dirty="0"/>
          </a:p>
        </p:txBody>
      </p:sp>
      <p:graphicFrame>
        <p:nvGraphicFramePr>
          <p:cNvPr id="17" name="Table 16">
            <a:extLst>
              <a:ext uri="{FF2B5EF4-FFF2-40B4-BE49-F238E27FC236}">
                <a16:creationId xmlns:a16="http://schemas.microsoft.com/office/drawing/2014/main" id="{41D620F8-66FA-421C-8FC0-4C0B396B28BD}"/>
              </a:ext>
            </a:extLst>
          </p:cNvPr>
          <p:cNvGraphicFramePr>
            <a:graphicFrameLocks noGrp="1"/>
          </p:cNvGraphicFramePr>
          <p:nvPr>
            <p:extLst>
              <p:ext uri="{D42A27DB-BD31-4B8C-83A1-F6EECF244321}">
                <p14:modId xmlns:p14="http://schemas.microsoft.com/office/powerpoint/2010/main" val="789292583"/>
              </p:ext>
            </p:extLst>
          </p:nvPr>
        </p:nvGraphicFramePr>
        <p:xfrm>
          <a:off x="8066438" y="2792084"/>
          <a:ext cx="2298655" cy="1984211"/>
        </p:xfrm>
        <a:graphic>
          <a:graphicData uri="http://schemas.openxmlformats.org/drawingml/2006/table">
            <a:tbl>
              <a:tblPr>
                <a:tableStyleId>{3B4B98B0-60AC-42C2-AFA5-B58CD77FA1E5}</a:tableStyleId>
              </a:tblPr>
              <a:tblGrid>
                <a:gridCol w="1394740">
                  <a:extLst>
                    <a:ext uri="{9D8B030D-6E8A-4147-A177-3AD203B41FA5}">
                      <a16:colId xmlns:a16="http://schemas.microsoft.com/office/drawing/2014/main" val="240000598"/>
                    </a:ext>
                  </a:extLst>
                </a:gridCol>
                <a:gridCol w="903915">
                  <a:extLst>
                    <a:ext uri="{9D8B030D-6E8A-4147-A177-3AD203B41FA5}">
                      <a16:colId xmlns:a16="http://schemas.microsoft.com/office/drawing/2014/main" val="2907345227"/>
                    </a:ext>
                  </a:extLst>
                </a:gridCol>
              </a:tblGrid>
              <a:tr h="352167">
                <a:tc>
                  <a:txBody>
                    <a:bodyPr/>
                    <a:lstStyle/>
                    <a:p>
                      <a:pPr algn="l" fontAlgn="b"/>
                      <a:r>
                        <a:rPr lang="en-US" sz="1100" b="1" u="none" strike="noStrike" dirty="0">
                          <a:solidFill>
                            <a:schemeClr val="accent1"/>
                          </a:solidFill>
                          <a:effectLst/>
                        </a:rPr>
                        <a:t>Therapeutic Area</a:t>
                      </a:r>
                      <a:endParaRPr lang="en-US" sz="1100" b="1" i="0" u="none" strike="noStrike" dirty="0">
                        <a:solidFill>
                          <a:schemeClr val="accent1"/>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solidFill>
                            <a:schemeClr val="accent1"/>
                          </a:solidFill>
                          <a:effectLst/>
                        </a:rPr>
                        <a:t> # of Studies</a:t>
                      </a:r>
                      <a:endParaRPr lang="en-US" sz="1100" b="1" i="0" u="none" strike="noStrike" dirty="0">
                        <a:solidFill>
                          <a:schemeClr val="accent1"/>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740109625"/>
                  </a:ext>
                </a:extLst>
              </a:tr>
              <a:tr h="179357">
                <a:tc>
                  <a:txBody>
                    <a:bodyPr/>
                    <a:lstStyle/>
                    <a:p>
                      <a:pPr algn="l" fontAlgn="b"/>
                      <a:r>
                        <a:rPr lang="en-US" sz="1100" b="0" u="none" strike="noStrike" dirty="0">
                          <a:solidFill>
                            <a:srgbClr val="000000"/>
                          </a:solidFill>
                          <a:effectLst/>
                        </a:rPr>
                        <a:t>Cardiovascular</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b="0" u="none" strike="noStrike" dirty="0">
                          <a:solidFill>
                            <a:srgbClr val="000000"/>
                          </a:solidFill>
                          <a:effectLst/>
                        </a:rPr>
                        <a:t>4</a:t>
                      </a:r>
                      <a:endParaRPr lang="en-US"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046117224"/>
                  </a:ext>
                </a:extLst>
              </a:tr>
              <a:tr h="179357">
                <a:tc>
                  <a:txBody>
                    <a:bodyPr/>
                    <a:lstStyle/>
                    <a:p>
                      <a:pPr algn="l" fontAlgn="b"/>
                      <a:r>
                        <a:rPr lang="en-US" sz="1100" b="0" u="none" strike="noStrike" dirty="0">
                          <a:solidFill>
                            <a:srgbClr val="000000"/>
                          </a:solidFill>
                          <a:effectLst/>
                        </a:rPr>
                        <a:t>Gastrointestinal</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b="0" u="none" strike="noStrike" dirty="0">
                          <a:solidFill>
                            <a:srgbClr val="000000"/>
                          </a:solidFill>
                          <a:effectLst/>
                        </a:rPr>
                        <a:t>2</a:t>
                      </a:r>
                      <a:endParaRPr lang="en-US"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819264843"/>
                  </a:ext>
                </a:extLst>
              </a:tr>
              <a:tr h="179357">
                <a:tc>
                  <a:txBody>
                    <a:bodyPr/>
                    <a:lstStyle/>
                    <a:p>
                      <a:pPr algn="l" fontAlgn="b"/>
                      <a:r>
                        <a:rPr lang="en-US" sz="1100" b="0" u="none" strike="noStrike" dirty="0">
                          <a:solidFill>
                            <a:srgbClr val="000000"/>
                          </a:solidFill>
                          <a:effectLst/>
                        </a:rPr>
                        <a:t>Genetic Diseases</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b="0" u="none" strike="noStrike" dirty="0">
                          <a:solidFill>
                            <a:srgbClr val="000000"/>
                          </a:solidFill>
                          <a:effectLst/>
                        </a:rPr>
                        <a:t>1</a:t>
                      </a:r>
                      <a:endParaRPr lang="en-US"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791126117"/>
                  </a:ext>
                </a:extLst>
              </a:tr>
              <a:tr h="179357">
                <a:tc>
                  <a:txBody>
                    <a:bodyPr/>
                    <a:lstStyle/>
                    <a:p>
                      <a:pPr algn="l" fontAlgn="b"/>
                      <a:r>
                        <a:rPr lang="en-US" sz="1100" b="0" u="none" strike="noStrike" dirty="0">
                          <a:solidFill>
                            <a:srgbClr val="000000"/>
                          </a:solidFill>
                          <a:effectLst/>
                        </a:rPr>
                        <a:t>Hematology</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b="0" u="none" strike="noStrike" dirty="0">
                          <a:solidFill>
                            <a:srgbClr val="000000"/>
                          </a:solidFill>
                          <a:effectLst/>
                        </a:rPr>
                        <a:t>7</a:t>
                      </a:r>
                      <a:endParaRPr lang="en-US"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173122035"/>
                  </a:ext>
                </a:extLst>
              </a:tr>
              <a:tr h="179357">
                <a:tc>
                  <a:txBody>
                    <a:bodyPr/>
                    <a:lstStyle/>
                    <a:p>
                      <a:pPr algn="l" fontAlgn="b"/>
                      <a:r>
                        <a:rPr lang="en-US" sz="1100" b="0" u="none" strike="noStrike" dirty="0">
                          <a:solidFill>
                            <a:srgbClr val="000000"/>
                          </a:solidFill>
                          <a:effectLst/>
                        </a:rPr>
                        <a:t>Immunology</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b="0" u="none" strike="noStrike" dirty="0">
                          <a:solidFill>
                            <a:srgbClr val="000000"/>
                          </a:solidFill>
                          <a:effectLst/>
                        </a:rPr>
                        <a:t>3</a:t>
                      </a:r>
                      <a:endParaRPr lang="en-US"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678362124"/>
                  </a:ext>
                </a:extLst>
              </a:tr>
              <a:tr h="179357">
                <a:tc>
                  <a:txBody>
                    <a:bodyPr/>
                    <a:lstStyle/>
                    <a:p>
                      <a:pPr algn="l" fontAlgn="b"/>
                      <a:r>
                        <a:rPr lang="en-US" sz="1100" b="0" u="none" strike="noStrike" dirty="0">
                          <a:solidFill>
                            <a:srgbClr val="000000"/>
                          </a:solidFill>
                          <a:effectLst/>
                        </a:rPr>
                        <a:t>Inflammation</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b="0" u="none" strike="noStrike" dirty="0">
                          <a:solidFill>
                            <a:srgbClr val="000000"/>
                          </a:solidFill>
                          <a:effectLst/>
                        </a:rPr>
                        <a:t>8</a:t>
                      </a:r>
                      <a:endParaRPr lang="en-US"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182013032"/>
                  </a:ext>
                </a:extLst>
              </a:tr>
              <a:tr h="197188">
                <a:tc>
                  <a:txBody>
                    <a:bodyPr/>
                    <a:lstStyle/>
                    <a:p>
                      <a:pPr algn="l" fontAlgn="b"/>
                      <a:r>
                        <a:rPr lang="en-US" sz="1100" b="0" u="none" strike="noStrike" dirty="0">
                          <a:solidFill>
                            <a:srgbClr val="000000"/>
                          </a:solidFill>
                          <a:effectLst/>
                        </a:rPr>
                        <a:t>Metabolic Disease</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b="0" u="none" strike="noStrike" dirty="0">
                          <a:solidFill>
                            <a:srgbClr val="000000"/>
                          </a:solidFill>
                          <a:effectLst/>
                        </a:rPr>
                        <a:t>3</a:t>
                      </a:r>
                      <a:endParaRPr lang="en-US"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803514740"/>
                  </a:ext>
                </a:extLst>
              </a:tr>
              <a:tr h="179357">
                <a:tc>
                  <a:txBody>
                    <a:bodyPr/>
                    <a:lstStyle/>
                    <a:p>
                      <a:pPr algn="l" fontAlgn="b"/>
                      <a:r>
                        <a:rPr lang="en-US" sz="1100" b="0" u="none" strike="noStrike" dirty="0">
                          <a:solidFill>
                            <a:srgbClr val="000000"/>
                          </a:solidFill>
                          <a:effectLst/>
                        </a:rPr>
                        <a:t>Oncology</a:t>
                      </a:r>
                      <a:endParaRPr lang="en-US" sz="1100" b="0" i="0" u="none" strike="noStrike" dirty="0">
                        <a:solidFill>
                          <a:srgbClr val="000000"/>
                        </a:solidFill>
                        <a:effectLst/>
                        <a:latin typeface="Calibri" panose="020F0502020204030204" pitchFamily="34" charset="0"/>
                      </a:endParaRPr>
                    </a:p>
                  </a:txBody>
                  <a:tcPr marL="6350" marR="6350" marT="6350" marB="0" anchor="b">
                    <a:solidFill>
                      <a:schemeClr val="accent1">
                        <a:lumMod val="20000"/>
                        <a:lumOff val="80000"/>
                      </a:schemeClr>
                    </a:solidFill>
                  </a:tcPr>
                </a:tc>
                <a:tc>
                  <a:txBody>
                    <a:bodyPr/>
                    <a:lstStyle/>
                    <a:p>
                      <a:pPr algn="r" fontAlgn="b"/>
                      <a:r>
                        <a:rPr lang="en-US" sz="1100" b="0" u="none" strike="noStrike" dirty="0">
                          <a:solidFill>
                            <a:srgbClr val="000000"/>
                          </a:solidFill>
                          <a:effectLst/>
                        </a:rPr>
                        <a:t>41</a:t>
                      </a:r>
                      <a:endParaRPr lang="en-US" sz="1100" b="0" i="0" u="none" strike="noStrike" dirty="0">
                        <a:solidFill>
                          <a:srgbClr val="000000"/>
                        </a:solidFill>
                        <a:effectLst/>
                        <a:latin typeface="Calibri" panose="020F0502020204030204" pitchFamily="34" charset="0"/>
                      </a:endParaRPr>
                    </a:p>
                  </a:txBody>
                  <a:tcPr marL="6350" marR="6350" marT="6350" marB="0" anchor="b">
                    <a:solidFill>
                      <a:schemeClr val="accent1">
                        <a:lumMod val="20000"/>
                        <a:lumOff val="80000"/>
                      </a:schemeClr>
                    </a:solidFill>
                  </a:tcPr>
                </a:tc>
                <a:extLst>
                  <a:ext uri="{0D108BD9-81ED-4DB2-BD59-A6C34878D82A}">
                    <a16:rowId xmlns:a16="http://schemas.microsoft.com/office/drawing/2014/main" val="221357418"/>
                  </a:ext>
                </a:extLst>
              </a:tr>
              <a:tr h="179357">
                <a:tc>
                  <a:txBody>
                    <a:bodyPr/>
                    <a:lstStyle/>
                    <a:p>
                      <a:pPr algn="l" fontAlgn="b"/>
                      <a:r>
                        <a:rPr lang="en-US" sz="1100" b="0" u="none" strike="noStrike" dirty="0">
                          <a:solidFill>
                            <a:srgbClr val="000000"/>
                          </a:solidFill>
                          <a:effectLst/>
                        </a:rPr>
                        <a:t>Vaccines</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b="0" u="none" strike="noStrike" dirty="0">
                          <a:solidFill>
                            <a:srgbClr val="000000"/>
                          </a:solidFill>
                          <a:effectLst/>
                        </a:rPr>
                        <a:t>3</a:t>
                      </a:r>
                      <a:endParaRPr lang="en-US"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690741270"/>
                  </a:ext>
                </a:extLst>
              </a:tr>
            </a:tbl>
          </a:graphicData>
        </a:graphic>
      </p:graphicFrame>
      <p:grpSp>
        <p:nvGrpSpPr>
          <p:cNvPr id="28" name="Group 27">
            <a:extLst>
              <a:ext uri="{FF2B5EF4-FFF2-40B4-BE49-F238E27FC236}">
                <a16:creationId xmlns:a16="http://schemas.microsoft.com/office/drawing/2014/main" id="{B9CD6FCF-CDA0-4312-ADD6-EDED054A8F57}"/>
              </a:ext>
            </a:extLst>
          </p:cNvPr>
          <p:cNvGrpSpPr/>
          <p:nvPr/>
        </p:nvGrpSpPr>
        <p:grpSpPr>
          <a:xfrm>
            <a:off x="8100999" y="210161"/>
            <a:ext cx="3836605" cy="1103748"/>
            <a:chOff x="6492535" y="4617352"/>
            <a:chExt cx="4101049" cy="1236957"/>
          </a:xfrm>
        </p:grpSpPr>
        <p:grpSp>
          <p:nvGrpSpPr>
            <p:cNvPr id="18" name="Group 17">
              <a:extLst>
                <a:ext uri="{FF2B5EF4-FFF2-40B4-BE49-F238E27FC236}">
                  <a16:creationId xmlns:a16="http://schemas.microsoft.com/office/drawing/2014/main" id="{C267F487-F576-4AD8-B69F-791AEF646917}"/>
                </a:ext>
              </a:extLst>
            </p:cNvPr>
            <p:cNvGrpSpPr/>
            <p:nvPr/>
          </p:nvGrpSpPr>
          <p:grpSpPr>
            <a:xfrm>
              <a:off x="6492535" y="4617352"/>
              <a:ext cx="4059162" cy="848009"/>
              <a:chOff x="2410577" y="3092446"/>
              <a:chExt cx="7495313" cy="1369621"/>
            </a:xfrm>
          </p:grpSpPr>
          <p:sp>
            <p:nvSpPr>
              <p:cNvPr id="19" name="Chevron 77">
                <a:extLst>
                  <a:ext uri="{FF2B5EF4-FFF2-40B4-BE49-F238E27FC236}">
                    <a16:creationId xmlns:a16="http://schemas.microsoft.com/office/drawing/2014/main" id="{23BD4B7A-D063-4FD0-AEEE-7E63CA7C711F}"/>
                  </a:ext>
                </a:extLst>
              </p:cNvPr>
              <p:cNvSpPr/>
              <p:nvPr/>
            </p:nvSpPr>
            <p:spPr bwMode="ltGray">
              <a:xfrm>
                <a:off x="4279839" y="3120612"/>
                <a:ext cx="1976004" cy="1341455"/>
              </a:xfrm>
              <a:prstGeom prst="chevron">
                <a:avLst>
                  <a:gd name="adj" fmla="val 31595"/>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bg1"/>
                  </a:solidFill>
                  <a:latin typeface="Georgia" pitchFamily="18" charset="0"/>
                </a:endParaRPr>
              </a:p>
            </p:txBody>
          </p:sp>
          <p:sp>
            <p:nvSpPr>
              <p:cNvPr id="20" name="Pentagon 76">
                <a:extLst>
                  <a:ext uri="{FF2B5EF4-FFF2-40B4-BE49-F238E27FC236}">
                    <a16:creationId xmlns:a16="http://schemas.microsoft.com/office/drawing/2014/main" id="{D14962F3-554E-4EEA-886A-9BE295FF8D7A}"/>
                  </a:ext>
                </a:extLst>
              </p:cNvPr>
              <p:cNvSpPr/>
              <p:nvPr/>
            </p:nvSpPr>
            <p:spPr bwMode="ltGray">
              <a:xfrm>
                <a:off x="2410577" y="3129756"/>
                <a:ext cx="2022892" cy="1332311"/>
              </a:xfrm>
              <a:prstGeom prst="homePlate">
                <a:avLst>
                  <a:gd name="adj" fmla="val 31469"/>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bg1"/>
                  </a:solidFill>
                  <a:latin typeface="Georgia" pitchFamily="18" charset="0"/>
                </a:endParaRPr>
              </a:p>
            </p:txBody>
          </p:sp>
          <p:sp>
            <p:nvSpPr>
              <p:cNvPr id="21" name="Chevron 78">
                <a:extLst>
                  <a:ext uri="{FF2B5EF4-FFF2-40B4-BE49-F238E27FC236}">
                    <a16:creationId xmlns:a16="http://schemas.microsoft.com/office/drawing/2014/main" id="{B4E2EFB6-2E39-4B32-A769-7CCAB3D83005}"/>
                  </a:ext>
                </a:extLst>
              </p:cNvPr>
              <p:cNvSpPr/>
              <p:nvPr/>
            </p:nvSpPr>
            <p:spPr bwMode="ltGray">
              <a:xfrm>
                <a:off x="6102213" y="3120612"/>
                <a:ext cx="1976004" cy="1341455"/>
              </a:xfrm>
              <a:prstGeom prst="chevron">
                <a:avLst>
                  <a:gd name="adj" fmla="val 31595"/>
                </a:avLst>
              </a:prstGeom>
              <a:solidFill>
                <a:schemeClr val="accent1">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bg1"/>
                  </a:solidFill>
                  <a:latin typeface="Georgia" pitchFamily="18" charset="0"/>
                </a:endParaRPr>
              </a:p>
            </p:txBody>
          </p:sp>
          <p:sp>
            <p:nvSpPr>
              <p:cNvPr id="22" name="Chevron 79">
                <a:extLst>
                  <a:ext uri="{FF2B5EF4-FFF2-40B4-BE49-F238E27FC236}">
                    <a16:creationId xmlns:a16="http://schemas.microsoft.com/office/drawing/2014/main" id="{589946D0-21B6-4712-928B-3E92DA6777A3}"/>
                  </a:ext>
                </a:extLst>
              </p:cNvPr>
              <p:cNvSpPr/>
              <p:nvPr/>
            </p:nvSpPr>
            <p:spPr bwMode="ltGray">
              <a:xfrm>
                <a:off x="7924587" y="3092446"/>
                <a:ext cx="1976004" cy="1341455"/>
              </a:xfrm>
              <a:prstGeom prst="chevron">
                <a:avLst>
                  <a:gd name="adj" fmla="val 31595"/>
                </a:avLst>
              </a:prstGeom>
              <a:solidFill>
                <a:schemeClr val="accent2">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bg1"/>
                  </a:solidFill>
                  <a:latin typeface="Georgia" pitchFamily="18" charset="0"/>
                </a:endParaRPr>
              </a:p>
            </p:txBody>
          </p:sp>
          <p:sp>
            <p:nvSpPr>
              <p:cNvPr id="23" name="Text Box 6">
                <a:extLst>
                  <a:ext uri="{FF2B5EF4-FFF2-40B4-BE49-F238E27FC236}">
                    <a16:creationId xmlns:a16="http://schemas.microsoft.com/office/drawing/2014/main" id="{F892E266-EEE0-484D-834A-465F89CD4D28}"/>
                  </a:ext>
                </a:extLst>
              </p:cNvPr>
              <p:cNvSpPr txBox="1">
                <a:spLocks noChangeAspect="1" noChangeArrowheads="1"/>
              </p:cNvSpPr>
              <p:nvPr/>
            </p:nvSpPr>
            <p:spPr bwMode="gray">
              <a:xfrm>
                <a:off x="2457462" y="3482464"/>
                <a:ext cx="1692761" cy="790647"/>
              </a:xfrm>
              <a:prstGeom prst="rect">
                <a:avLst/>
              </a:prstGeom>
              <a:noFill/>
              <a:ln w="9525">
                <a:noFill/>
                <a:miter lim="800000"/>
                <a:headEnd/>
                <a:tailEnd/>
              </a:ln>
            </p:spPr>
            <p:txBody>
              <a:bodyPr wrap="square" lIns="90000" tIns="90000" rIns="72000" bIns="90000">
                <a:spAutoFit/>
              </a:bodyPr>
              <a:lstStyle/>
              <a:p>
                <a:pPr defTabSz="801688">
                  <a:spcBef>
                    <a:spcPct val="20000"/>
                  </a:spcBef>
                </a:pPr>
                <a:r>
                  <a:rPr lang="de-DE" sz="1000" b="1" i="1" dirty="0">
                    <a:solidFill>
                      <a:schemeClr val="bg1"/>
                    </a:solidFill>
                    <a:latin typeface="+mj-lt"/>
                    <a:cs typeface="Arial" charset="0"/>
                  </a:rPr>
                  <a:t>Discovery projects</a:t>
                </a:r>
              </a:p>
            </p:txBody>
          </p:sp>
          <p:sp>
            <p:nvSpPr>
              <p:cNvPr id="24" name="Text Box 11">
                <a:extLst>
                  <a:ext uri="{FF2B5EF4-FFF2-40B4-BE49-F238E27FC236}">
                    <a16:creationId xmlns:a16="http://schemas.microsoft.com/office/drawing/2014/main" id="{BD3ED495-0987-45ED-9F55-8833647C47F9}"/>
                  </a:ext>
                </a:extLst>
              </p:cNvPr>
              <p:cNvSpPr txBox="1">
                <a:spLocks noChangeAspect="1" noChangeArrowheads="1"/>
              </p:cNvSpPr>
              <p:nvPr/>
            </p:nvSpPr>
            <p:spPr bwMode="gray">
              <a:xfrm>
                <a:off x="4685087" y="3334640"/>
                <a:ext cx="1312864" cy="984513"/>
              </a:xfrm>
              <a:prstGeom prst="rect">
                <a:avLst/>
              </a:prstGeom>
              <a:noFill/>
              <a:ln w="9525">
                <a:noFill/>
                <a:miter lim="800000"/>
                <a:headEnd/>
                <a:tailEnd/>
              </a:ln>
            </p:spPr>
            <p:txBody>
              <a:bodyPr lIns="90000" tIns="90000" rIns="72000" bIns="90000">
                <a:spAutoFit/>
              </a:bodyPr>
              <a:lstStyle/>
              <a:p>
                <a:pPr algn="ctr" defTabSz="801688">
                  <a:spcBef>
                    <a:spcPct val="20000"/>
                  </a:spcBef>
                </a:pPr>
                <a:r>
                  <a:rPr lang="de-DE" sz="1000" b="1" dirty="0">
                    <a:solidFill>
                      <a:schemeClr val="bg1"/>
                    </a:solidFill>
                    <a:latin typeface="+mj-lt"/>
                    <a:cs typeface="Arial" charset="0"/>
                  </a:rPr>
                  <a:t>Phase 1</a:t>
                </a:r>
              </a:p>
              <a:p>
                <a:pPr algn="ctr" defTabSz="801688">
                  <a:spcBef>
                    <a:spcPct val="20000"/>
                  </a:spcBef>
                </a:pPr>
                <a:r>
                  <a:rPr lang="de-DE" sz="1400" b="1" dirty="0">
                    <a:solidFill>
                      <a:schemeClr val="bg1"/>
                    </a:solidFill>
                    <a:latin typeface="+mj-lt"/>
                    <a:cs typeface="Arial" charset="0"/>
                  </a:rPr>
                  <a:t>17</a:t>
                </a:r>
                <a:endParaRPr lang="de-DE" b="1" dirty="0">
                  <a:solidFill>
                    <a:schemeClr val="bg1"/>
                  </a:solidFill>
                  <a:latin typeface="+mj-lt"/>
                  <a:cs typeface="Arial" charset="0"/>
                </a:endParaRPr>
              </a:p>
            </p:txBody>
          </p:sp>
          <p:sp>
            <p:nvSpPr>
              <p:cNvPr id="25" name="Text Box 16">
                <a:extLst>
                  <a:ext uri="{FF2B5EF4-FFF2-40B4-BE49-F238E27FC236}">
                    <a16:creationId xmlns:a16="http://schemas.microsoft.com/office/drawing/2014/main" id="{7EB8921E-928D-436A-A2D2-7ADC975CA618}"/>
                  </a:ext>
                </a:extLst>
              </p:cNvPr>
              <p:cNvSpPr txBox="1">
                <a:spLocks noChangeAspect="1" noChangeArrowheads="1"/>
              </p:cNvSpPr>
              <p:nvPr/>
            </p:nvSpPr>
            <p:spPr bwMode="gray">
              <a:xfrm>
                <a:off x="6497337" y="3334640"/>
                <a:ext cx="1381127" cy="984513"/>
              </a:xfrm>
              <a:prstGeom prst="rect">
                <a:avLst/>
              </a:prstGeom>
              <a:noFill/>
              <a:ln w="9525">
                <a:noFill/>
                <a:miter lim="800000"/>
                <a:headEnd/>
                <a:tailEnd/>
              </a:ln>
            </p:spPr>
            <p:txBody>
              <a:bodyPr lIns="90000" tIns="90000" rIns="72000" bIns="90000">
                <a:spAutoFit/>
              </a:bodyPr>
              <a:lstStyle/>
              <a:p>
                <a:pPr algn="ctr" defTabSz="801688">
                  <a:spcBef>
                    <a:spcPct val="20000"/>
                  </a:spcBef>
                </a:pPr>
                <a:r>
                  <a:rPr lang="de-DE" sz="1000" b="1" dirty="0">
                    <a:solidFill>
                      <a:schemeClr val="bg1"/>
                    </a:solidFill>
                    <a:latin typeface="+mj-lt"/>
                    <a:cs typeface="Arial" charset="0"/>
                  </a:rPr>
                  <a:t>Phase 2</a:t>
                </a:r>
              </a:p>
              <a:p>
                <a:pPr algn="ctr" defTabSz="801688">
                  <a:spcBef>
                    <a:spcPct val="20000"/>
                  </a:spcBef>
                </a:pPr>
                <a:r>
                  <a:rPr lang="de-DE" sz="1400" b="1" dirty="0">
                    <a:solidFill>
                      <a:schemeClr val="bg1"/>
                    </a:solidFill>
                    <a:latin typeface="+mj-lt"/>
                    <a:cs typeface="Arial" charset="0"/>
                  </a:rPr>
                  <a:t>5</a:t>
                </a:r>
                <a:endParaRPr lang="de-DE" b="1" dirty="0">
                  <a:solidFill>
                    <a:schemeClr val="bg1"/>
                  </a:solidFill>
                  <a:latin typeface="+mj-lt"/>
                  <a:cs typeface="Arial" charset="0"/>
                </a:endParaRPr>
              </a:p>
            </p:txBody>
          </p:sp>
          <p:sp>
            <p:nvSpPr>
              <p:cNvPr id="26" name="Text Box 21">
                <a:extLst>
                  <a:ext uri="{FF2B5EF4-FFF2-40B4-BE49-F238E27FC236}">
                    <a16:creationId xmlns:a16="http://schemas.microsoft.com/office/drawing/2014/main" id="{F4659D70-5C12-481F-A2FF-1A02198A1044}"/>
                  </a:ext>
                </a:extLst>
              </p:cNvPr>
              <p:cNvSpPr txBox="1">
                <a:spLocks noChangeAspect="1" noChangeArrowheads="1"/>
              </p:cNvSpPr>
              <p:nvPr/>
            </p:nvSpPr>
            <p:spPr bwMode="gray">
              <a:xfrm>
                <a:off x="8156996" y="3288599"/>
                <a:ext cx="1748894" cy="984513"/>
              </a:xfrm>
              <a:prstGeom prst="rect">
                <a:avLst/>
              </a:prstGeom>
              <a:noFill/>
              <a:ln w="9525">
                <a:noFill/>
                <a:miter lim="800000"/>
                <a:headEnd/>
                <a:tailEnd/>
              </a:ln>
            </p:spPr>
            <p:txBody>
              <a:bodyPr wrap="square" lIns="90000" tIns="90000" rIns="72000" bIns="90000">
                <a:spAutoFit/>
              </a:bodyPr>
              <a:lstStyle/>
              <a:p>
                <a:pPr algn="ctr" defTabSz="801688">
                  <a:spcBef>
                    <a:spcPct val="20000"/>
                  </a:spcBef>
                </a:pPr>
                <a:r>
                  <a:rPr lang="de-DE" sz="1000" b="1" dirty="0">
                    <a:solidFill>
                      <a:schemeClr val="bg1"/>
                    </a:solidFill>
                    <a:latin typeface="+mj-lt"/>
                    <a:cs typeface="Arial" charset="0"/>
                  </a:rPr>
                  <a:t>Phase 3</a:t>
                </a:r>
              </a:p>
              <a:p>
                <a:pPr algn="ctr" defTabSz="801688">
                  <a:spcBef>
                    <a:spcPct val="20000"/>
                  </a:spcBef>
                </a:pPr>
                <a:r>
                  <a:rPr lang="de-DE" sz="1400" b="1" dirty="0">
                    <a:solidFill>
                      <a:schemeClr val="bg1"/>
                    </a:solidFill>
                    <a:latin typeface="+mj-lt"/>
                    <a:cs typeface="Arial" charset="0"/>
                  </a:rPr>
                  <a:t>8</a:t>
                </a:r>
              </a:p>
            </p:txBody>
          </p:sp>
        </p:grpSp>
        <p:sp>
          <p:nvSpPr>
            <p:cNvPr id="27" name="TextBox 26">
              <a:extLst>
                <a:ext uri="{FF2B5EF4-FFF2-40B4-BE49-F238E27FC236}">
                  <a16:creationId xmlns:a16="http://schemas.microsoft.com/office/drawing/2014/main" id="{EC486A96-ECC0-4095-BD21-E5AB2D5B512F}"/>
                </a:ext>
              </a:extLst>
            </p:cNvPr>
            <p:cNvSpPr txBox="1"/>
            <p:nvPr/>
          </p:nvSpPr>
          <p:spPr bwMode="gray">
            <a:xfrm>
              <a:off x="6492535" y="5627852"/>
              <a:ext cx="4101049" cy="226457"/>
            </a:xfrm>
            <a:prstGeom prst="rect">
              <a:avLst/>
            </a:prstGeom>
            <a:gradFill flip="none" rotWithShape="1">
              <a:gsLst>
                <a:gs pos="0">
                  <a:schemeClr val="accent1">
                    <a:lumMod val="5000"/>
                    <a:lumOff val="95000"/>
                  </a:schemeClr>
                </a:gs>
                <a:gs pos="74000">
                  <a:schemeClr val="accent1">
                    <a:lumMod val="45000"/>
                    <a:lumOff val="55000"/>
                  </a:schemeClr>
                </a:gs>
                <a:gs pos="100000">
                  <a:schemeClr val="accent1">
                    <a:lumMod val="45000"/>
                    <a:lumOff val="55000"/>
                  </a:schemeClr>
                </a:gs>
                <a:gs pos="100000">
                  <a:schemeClr val="accent1">
                    <a:lumMod val="30000"/>
                    <a:lumOff val="70000"/>
                  </a:schemeClr>
                </a:gs>
              </a:gsLst>
              <a:lin ang="10800000" scaled="1"/>
              <a:tileRect/>
            </a:gradFill>
          </p:spPr>
          <p:txBody>
            <a:bodyPr wrap="none" lIns="45720" tIns="45720" rIns="45720" bIns="45720" rtlCol="0" anchor="ctr">
              <a:noAutofit/>
            </a:bodyPr>
            <a:lstStyle/>
            <a:p>
              <a:pPr algn="l">
                <a:lnSpc>
                  <a:spcPct val="90000"/>
                </a:lnSpc>
                <a:spcBef>
                  <a:spcPts val="1000"/>
                </a:spcBef>
              </a:pPr>
              <a:r>
                <a:rPr lang="fr-CA" sz="1100" b="1" dirty="0">
                  <a:solidFill>
                    <a:schemeClr val="bg1"/>
                  </a:solidFill>
                </a:rPr>
                <a:t>Oncology Pipeline</a:t>
              </a:r>
              <a:endParaRPr lang="en-US" sz="1100" b="1" dirty="0" err="1">
                <a:solidFill>
                  <a:schemeClr val="bg1"/>
                </a:solidFill>
              </a:endParaRPr>
            </a:p>
          </p:txBody>
        </p:sp>
      </p:grpSp>
    </p:spTree>
    <p:extLst>
      <p:ext uri="{BB962C8B-B14F-4D97-AF65-F5344CB8AC3E}">
        <p14:creationId xmlns:p14="http://schemas.microsoft.com/office/powerpoint/2010/main" val="3794058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BB34AB44-7E73-4383-AE0F-5B9C8C3D6030}"/>
              </a:ext>
            </a:extLst>
          </p:cNvPr>
          <p:cNvGrpSpPr/>
          <p:nvPr/>
        </p:nvGrpSpPr>
        <p:grpSpPr>
          <a:xfrm>
            <a:off x="2109892" y="3178405"/>
            <a:ext cx="8144463" cy="1454381"/>
            <a:chOff x="2410577" y="3092446"/>
            <a:chExt cx="7490014" cy="1369621"/>
          </a:xfrm>
        </p:grpSpPr>
        <p:sp>
          <p:nvSpPr>
            <p:cNvPr id="15" name="Chevron 77">
              <a:extLst>
                <a:ext uri="{FF2B5EF4-FFF2-40B4-BE49-F238E27FC236}">
                  <a16:creationId xmlns:a16="http://schemas.microsoft.com/office/drawing/2014/main" id="{FB8ACBA2-375E-4F0F-8DEB-5E42D346B6F4}"/>
                </a:ext>
              </a:extLst>
            </p:cNvPr>
            <p:cNvSpPr/>
            <p:nvPr/>
          </p:nvSpPr>
          <p:spPr bwMode="ltGray">
            <a:xfrm>
              <a:off x="4279839" y="3120612"/>
              <a:ext cx="1976004" cy="1341455"/>
            </a:xfrm>
            <a:prstGeom prst="chevron">
              <a:avLst>
                <a:gd name="adj" fmla="val 31595"/>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bg1"/>
                </a:solidFill>
                <a:latin typeface="Georgia" pitchFamily="18" charset="0"/>
              </a:endParaRPr>
            </a:p>
          </p:txBody>
        </p:sp>
        <p:sp>
          <p:nvSpPr>
            <p:cNvPr id="16" name="Pentagon 76">
              <a:extLst>
                <a:ext uri="{FF2B5EF4-FFF2-40B4-BE49-F238E27FC236}">
                  <a16:creationId xmlns:a16="http://schemas.microsoft.com/office/drawing/2014/main" id="{4862D661-69B7-400B-B9AF-E49DE0C31497}"/>
                </a:ext>
              </a:extLst>
            </p:cNvPr>
            <p:cNvSpPr/>
            <p:nvPr/>
          </p:nvSpPr>
          <p:spPr bwMode="ltGray">
            <a:xfrm>
              <a:off x="2410577" y="3129756"/>
              <a:ext cx="2022892" cy="1332311"/>
            </a:xfrm>
            <a:prstGeom prst="homePlate">
              <a:avLst>
                <a:gd name="adj" fmla="val 31469"/>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bg1"/>
                </a:solidFill>
                <a:latin typeface="Georgia" pitchFamily="18" charset="0"/>
              </a:endParaRPr>
            </a:p>
          </p:txBody>
        </p:sp>
        <p:sp>
          <p:nvSpPr>
            <p:cNvPr id="17" name="Chevron 78">
              <a:extLst>
                <a:ext uri="{FF2B5EF4-FFF2-40B4-BE49-F238E27FC236}">
                  <a16:creationId xmlns:a16="http://schemas.microsoft.com/office/drawing/2014/main" id="{CFA35305-679E-46DC-A506-BAC3ED9E5BDD}"/>
                </a:ext>
              </a:extLst>
            </p:cNvPr>
            <p:cNvSpPr/>
            <p:nvPr/>
          </p:nvSpPr>
          <p:spPr bwMode="ltGray">
            <a:xfrm>
              <a:off x="6102213" y="3120612"/>
              <a:ext cx="1976004" cy="1341455"/>
            </a:xfrm>
            <a:prstGeom prst="chevron">
              <a:avLst>
                <a:gd name="adj" fmla="val 31595"/>
              </a:avLst>
            </a:prstGeom>
            <a:solidFill>
              <a:schemeClr val="accent1">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bg1"/>
                </a:solidFill>
                <a:latin typeface="Georgia" pitchFamily="18" charset="0"/>
              </a:endParaRPr>
            </a:p>
          </p:txBody>
        </p:sp>
        <p:sp>
          <p:nvSpPr>
            <p:cNvPr id="18" name="Chevron 79">
              <a:extLst>
                <a:ext uri="{FF2B5EF4-FFF2-40B4-BE49-F238E27FC236}">
                  <a16:creationId xmlns:a16="http://schemas.microsoft.com/office/drawing/2014/main" id="{274D7CBF-7CDC-4F01-9F92-17EA6DACC29E}"/>
                </a:ext>
              </a:extLst>
            </p:cNvPr>
            <p:cNvSpPr/>
            <p:nvPr/>
          </p:nvSpPr>
          <p:spPr bwMode="ltGray">
            <a:xfrm>
              <a:off x="7924587" y="3092446"/>
              <a:ext cx="1976004" cy="1341455"/>
            </a:xfrm>
            <a:prstGeom prst="chevron">
              <a:avLst>
                <a:gd name="adj" fmla="val 31595"/>
              </a:avLst>
            </a:prstGeom>
            <a:solidFill>
              <a:schemeClr val="accent1">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bg1"/>
                </a:solidFill>
                <a:latin typeface="Georgia" pitchFamily="18" charset="0"/>
              </a:endParaRPr>
            </a:p>
          </p:txBody>
        </p:sp>
        <p:sp>
          <p:nvSpPr>
            <p:cNvPr id="20" name="Text Box 6">
              <a:extLst>
                <a:ext uri="{FF2B5EF4-FFF2-40B4-BE49-F238E27FC236}">
                  <a16:creationId xmlns:a16="http://schemas.microsoft.com/office/drawing/2014/main" id="{5A8AA858-7941-4AC6-80F6-327EDD2CEAC2}"/>
                </a:ext>
              </a:extLst>
            </p:cNvPr>
            <p:cNvSpPr txBox="1">
              <a:spLocks noChangeAspect="1" noChangeArrowheads="1"/>
            </p:cNvSpPr>
            <p:nvPr/>
          </p:nvSpPr>
          <p:spPr bwMode="gray">
            <a:xfrm>
              <a:off x="2575430" y="3463925"/>
              <a:ext cx="1433365" cy="692877"/>
            </a:xfrm>
            <a:prstGeom prst="rect">
              <a:avLst/>
            </a:prstGeom>
            <a:noFill/>
            <a:ln w="9525">
              <a:noFill/>
              <a:miter lim="800000"/>
              <a:headEnd/>
              <a:tailEnd/>
            </a:ln>
          </p:spPr>
          <p:txBody>
            <a:bodyPr wrap="square" lIns="90000" tIns="90000" rIns="72000" bIns="90000">
              <a:spAutoFit/>
            </a:bodyPr>
            <a:lstStyle/>
            <a:p>
              <a:pPr defTabSz="801688">
                <a:spcBef>
                  <a:spcPct val="20000"/>
                </a:spcBef>
              </a:pPr>
              <a:r>
                <a:rPr lang="de-DE" b="1" i="1" dirty="0">
                  <a:solidFill>
                    <a:schemeClr val="bg1"/>
                  </a:solidFill>
                  <a:latin typeface="+mj-lt"/>
                  <a:cs typeface="Arial" charset="0"/>
                </a:rPr>
                <a:t>Country Outreach</a:t>
              </a:r>
            </a:p>
          </p:txBody>
        </p:sp>
        <p:sp>
          <p:nvSpPr>
            <p:cNvPr id="21" name="Text Box 11">
              <a:extLst>
                <a:ext uri="{FF2B5EF4-FFF2-40B4-BE49-F238E27FC236}">
                  <a16:creationId xmlns:a16="http://schemas.microsoft.com/office/drawing/2014/main" id="{1731D95E-1BCF-45AE-BC3A-75B3CE1A0ECF}"/>
                </a:ext>
              </a:extLst>
            </p:cNvPr>
            <p:cNvSpPr txBox="1">
              <a:spLocks noChangeAspect="1" noChangeArrowheads="1"/>
            </p:cNvSpPr>
            <p:nvPr/>
          </p:nvSpPr>
          <p:spPr bwMode="gray">
            <a:xfrm>
              <a:off x="4685084" y="3564573"/>
              <a:ext cx="1312863" cy="432021"/>
            </a:xfrm>
            <a:prstGeom prst="rect">
              <a:avLst/>
            </a:prstGeom>
            <a:noFill/>
            <a:ln w="9525">
              <a:noFill/>
              <a:miter lim="800000"/>
              <a:headEnd/>
              <a:tailEnd/>
            </a:ln>
          </p:spPr>
          <p:txBody>
            <a:bodyPr lIns="90000" tIns="90000" rIns="72000" bIns="90000">
              <a:spAutoFit/>
            </a:bodyPr>
            <a:lstStyle/>
            <a:p>
              <a:pPr algn="ctr" defTabSz="801688">
                <a:spcBef>
                  <a:spcPct val="20000"/>
                </a:spcBef>
              </a:pPr>
              <a:r>
                <a:rPr lang="de-DE" b="1" i="1" dirty="0">
                  <a:solidFill>
                    <a:schemeClr val="bg1"/>
                  </a:solidFill>
                  <a:latin typeface="+mj-lt"/>
                  <a:cs typeface="Arial" charset="0"/>
                </a:rPr>
                <a:t>Feasibility</a:t>
              </a:r>
            </a:p>
          </p:txBody>
        </p:sp>
        <p:sp>
          <p:nvSpPr>
            <p:cNvPr id="22" name="Text Box 16">
              <a:extLst>
                <a:ext uri="{FF2B5EF4-FFF2-40B4-BE49-F238E27FC236}">
                  <a16:creationId xmlns:a16="http://schemas.microsoft.com/office/drawing/2014/main" id="{00E258C3-5A4C-4D0B-B46A-59CB721764FB}"/>
                </a:ext>
              </a:extLst>
            </p:cNvPr>
            <p:cNvSpPr txBox="1">
              <a:spLocks noChangeAspect="1" noChangeArrowheads="1"/>
            </p:cNvSpPr>
            <p:nvPr/>
          </p:nvSpPr>
          <p:spPr bwMode="gray">
            <a:xfrm>
              <a:off x="6439196" y="3478396"/>
              <a:ext cx="1381125" cy="692877"/>
            </a:xfrm>
            <a:prstGeom prst="rect">
              <a:avLst/>
            </a:prstGeom>
            <a:noFill/>
            <a:ln w="9525">
              <a:noFill/>
              <a:miter lim="800000"/>
              <a:headEnd/>
              <a:tailEnd/>
            </a:ln>
          </p:spPr>
          <p:txBody>
            <a:bodyPr lIns="90000" tIns="90000" rIns="72000" bIns="90000">
              <a:spAutoFit/>
            </a:bodyPr>
            <a:lstStyle/>
            <a:p>
              <a:pPr algn="ctr" defTabSz="801688">
                <a:spcBef>
                  <a:spcPct val="20000"/>
                </a:spcBef>
              </a:pPr>
              <a:r>
                <a:rPr lang="de-DE" b="1" i="1" dirty="0">
                  <a:solidFill>
                    <a:schemeClr val="bg1"/>
                  </a:solidFill>
                  <a:latin typeface="+mj-lt"/>
                  <a:cs typeface="Arial" charset="0"/>
                </a:rPr>
                <a:t>Site Nomination</a:t>
              </a:r>
            </a:p>
          </p:txBody>
        </p:sp>
        <p:sp>
          <p:nvSpPr>
            <p:cNvPr id="23" name="Text Box 21">
              <a:extLst>
                <a:ext uri="{FF2B5EF4-FFF2-40B4-BE49-F238E27FC236}">
                  <a16:creationId xmlns:a16="http://schemas.microsoft.com/office/drawing/2014/main" id="{D739A2D0-393E-479B-BAE6-F8F43B7CB125}"/>
                </a:ext>
              </a:extLst>
            </p:cNvPr>
            <p:cNvSpPr txBox="1">
              <a:spLocks noChangeAspect="1" noChangeArrowheads="1"/>
            </p:cNvSpPr>
            <p:nvPr/>
          </p:nvSpPr>
          <p:spPr bwMode="gray">
            <a:xfrm>
              <a:off x="8101765" y="3428621"/>
              <a:ext cx="1748893" cy="745047"/>
            </a:xfrm>
            <a:prstGeom prst="rect">
              <a:avLst/>
            </a:prstGeom>
            <a:noFill/>
            <a:ln w="9525">
              <a:noFill/>
              <a:miter lim="800000"/>
              <a:headEnd/>
              <a:tailEnd/>
            </a:ln>
          </p:spPr>
          <p:txBody>
            <a:bodyPr wrap="square" lIns="90000" tIns="90000" rIns="72000" bIns="90000">
              <a:spAutoFit/>
            </a:bodyPr>
            <a:lstStyle/>
            <a:p>
              <a:pPr algn="ctr" defTabSz="801688">
                <a:spcBef>
                  <a:spcPct val="20000"/>
                </a:spcBef>
              </a:pPr>
              <a:r>
                <a:rPr lang="de-DE" b="1" i="1" dirty="0">
                  <a:solidFill>
                    <a:schemeClr val="bg1"/>
                  </a:solidFill>
                  <a:latin typeface="+mj-lt"/>
                  <a:cs typeface="Arial" charset="0"/>
                </a:rPr>
                <a:t>Site </a:t>
              </a:r>
            </a:p>
            <a:p>
              <a:pPr algn="ctr" defTabSz="801688">
                <a:spcBef>
                  <a:spcPct val="20000"/>
                </a:spcBef>
              </a:pPr>
              <a:r>
                <a:rPr lang="de-DE" b="1" i="1" dirty="0">
                  <a:solidFill>
                    <a:schemeClr val="bg1"/>
                  </a:solidFill>
                  <a:latin typeface="+mj-lt"/>
                  <a:cs typeface="Arial" charset="0"/>
                </a:rPr>
                <a:t>Selection</a:t>
              </a:r>
            </a:p>
          </p:txBody>
        </p:sp>
      </p:grpSp>
      <p:sp>
        <p:nvSpPr>
          <p:cNvPr id="4" name="Title 3">
            <a:extLst>
              <a:ext uri="{FF2B5EF4-FFF2-40B4-BE49-F238E27FC236}">
                <a16:creationId xmlns:a16="http://schemas.microsoft.com/office/drawing/2014/main" id="{FA523B50-E3C0-4B8F-A343-ED0A82B1F1EE}"/>
              </a:ext>
            </a:extLst>
          </p:cNvPr>
          <p:cNvSpPr>
            <a:spLocks noGrp="1"/>
          </p:cNvSpPr>
          <p:nvPr>
            <p:ph type="title"/>
          </p:nvPr>
        </p:nvSpPr>
        <p:spPr>
          <a:xfrm>
            <a:off x="364293" y="477100"/>
            <a:ext cx="11292840" cy="850392"/>
          </a:xfrm>
        </p:spPr>
        <p:txBody>
          <a:bodyPr/>
          <a:lstStyle/>
          <a:p>
            <a:r>
              <a:rPr lang="fr-CA" b="1" dirty="0" err="1"/>
              <a:t>Company-Sponsored</a:t>
            </a:r>
            <a:r>
              <a:rPr lang="fr-CA" b="1" dirty="0"/>
              <a:t> Clinical Trial</a:t>
            </a:r>
            <a:endParaRPr lang="en-US" b="1" dirty="0"/>
          </a:p>
        </p:txBody>
      </p:sp>
      <p:sp>
        <p:nvSpPr>
          <p:cNvPr id="7" name="Text Placeholder 6">
            <a:extLst>
              <a:ext uri="{FF2B5EF4-FFF2-40B4-BE49-F238E27FC236}">
                <a16:creationId xmlns:a16="http://schemas.microsoft.com/office/drawing/2014/main" id="{987A28C5-1F3C-427B-B622-BDB754BCCD2E}"/>
              </a:ext>
            </a:extLst>
          </p:cNvPr>
          <p:cNvSpPr>
            <a:spLocks noGrp="1"/>
          </p:cNvSpPr>
          <p:nvPr>
            <p:ph type="body" sz="quarter" idx="15"/>
          </p:nvPr>
        </p:nvSpPr>
        <p:spPr>
          <a:xfrm>
            <a:off x="364293" y="945499"/>
            <a:ext cx="11292840" cy="396947"/>
          </a:xfrm>
        </p:spPr>
        <p:txBody>
          <a:bodyPr/>
          <a:lstStyle/>
          <a:p>
            <a:r>
              <a:rPr lang="fr-CA" dirty="0" err="1"/>
              <a:t>Implementation</a:t>
            </a:r>
            <a:r>
              <a:rPr lang="fr-CA" dirty="0"/>
              <a:t> </a:t>
            </a:r>
            <a:r>
              <a:rPr lang="fr-CA" dirty="0" err="1"/>
              <a:t>Steps</a:t>
            </a:r>
            <a:endParaRPr lang="en-US" dirty="0"/>
          </a:p>
        </p:txBody>
      </p:sp>
    </p:spTree>
    <p:extLst>
      <p:ext uri="{BB962C8B-B14F-4D97-AF65-F5344CB8AC3E}">
        <p14:creationId xmlns:p14="http://schemas.microsoft.com/office/powerpoint/2010/main" val="701543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E78F8-BDE9-4C55-B0C1-545C37619731}"/>
              </a:ext>
            </a:extLst>
          </p:cNvPr>
          <p:cNvSpPr>
            <a:spLocks noGrp="1"/>
          </p:cNvSpPr>
          <p:nvPr>
            <p:ph type="title"/>
          </p:nvPr>
        </p:nvSpPr>
        <p:spPr/>
        <p:txBody>
          <a:bodyPr/>
          <a:lstStyle/>
          <a:p>
            <a:r>
              <a:rPr lang="en-US" b="1" dirty="0"/>
              <a:t>Pfizer Investigator Training Program</a:t>
            </a:r>
          </a:p>
        </p:txBody>
      </p:sp>
      <p:pic>
        <p:nvPicPr>
          <p:cNvPr id="5" name="Picture 2">
            <a:extLst>
              <a:ext uri="{FF2B5EF4-FFF2-40B4-BE49-F238E27FC236}">
                <a16:creationId xmlns:a16="http://schemas.microsoft.com/office/drawing/2014/main" id="{8844F2C4-635F-4A1D-B46A-0C3884B249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7" t="39287" r="937"/>
          <a:stretch/>
        </p:blipFill>
        <p:spPr bwMode="auto">
          <a:xfrm>
            <a:off x="2870114" y="1089860"/>
            <a:ext cx="6347304" cy="36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AF0BECC9-AE9E-401F-86B9-D219D3591B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0114" y="4766110"/>
            <a:ext cx="6347304" cy="1607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7733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32691-3E2A-40FF-92B7-AABC963F6EFC}"/>
              </a:ext>
            </a:extLst>
          </p:cNvPr>
          <p:cNvSpPr>
            <a:spLocks noGrp="1"/>
          </p:cNvSpPr>
          <p:nvPr>
            <p:ph type="title"/>
          </p:nvPr>
        </p:nvSpPr>
        <p:spPr/>
        <p:txBody>
          <a:bodyPr/>
          <a:lstStyle/>
          <a:p>
            <a:r>
              <a:rPr lang="en-US" b="1" dirty="0"/>
              <a:t>Types of Collaborations for Research</a:t>
            </a:r>
          </a:p>
        </p:txBody>
      </p:sp>
      <p:sp>
        <p:nvSpPr>
          <p:cNvPr id="4" name="Rectangle: Rounded Corners 3">
            <a:extLst>
              <a:ext uri="{FF2B5EF4-FFF2-40B4-BE49-F238E27FC236}">
                <a16:creationId xmlns:a16="http://schemas.microsoft.com/office/drawing/2014/main" id="{284CD8D6-6C30-4C2C-B7E1-8753359D36A2}"/>
              </a:ext>
            </a:extLst>
          </p:cNvPr>
          <p:cNvSpPr/>
          <p:nvPr/>
        </p:nvSpPr>
        <p:spPr>
          <a:xfrm>
            <a:off x="2894012" y="4232031"/>
            <a:ext cx="2954215" cy="1178169"/>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a:solidFill>
                  <a:schemeClr val="accent1"/>
                </a:solidFill>
              </a:rPr>
              <a:t>Company-Sponsored Clinical Trials</a:t>
            </a:r>
          </a:p>
        </p:txBody>
      </p:sp>
      <p:sp>
        <p:nvSpPr>
          <p:cNvPr id="8" name="Rectangle: Rounded Corners 7">
            <a:extLst>
              <a:ext uri="{FF2B5EF4-FFF2-40B4-BE49-F238E27FC236}">
                <a16:creationId xmlns:a16="http://schemas.microsoft.com/office/drawing/2014/main" id="{2D2593B3-FA8A-40B7-98FD-DA86EBA3D66B}"/>
              </a:ext>
            </a:extLst>
          </p:cNvPr>
          <p:cNvSpPr/>
          <p:nvPr/>
        </p:nvSpPr>
        <p:spPr>
          <a:xfrm>
            <a:off x="6838827" y="4232031"/>
            <a:ext cx="2760785" cy="1178169"/>
          </a:xfrm>
          <a:prstGeom prst="roundRect">
            <a:avLst/>
          </a:prstGeom>
          <a:solidFill>
            <a:schemeClr val="accent1"/>
          </a:solidFill>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solidFill>
                  <a:schemeClr val="bg1"/>
                </a:solidFill>
              </a:rPr>
              <a:t>Independent Initiatives</a:t>
            </a:r>
          </a:p>
        </p:txBody>
      </p:sp>
      <p:sp>
        <p:nvSpPr>
          <p:cNvPr id="9" name="Rectangle: Rounded Corners 8">
            <a:extLst>
              <a:ext uri="{FF2B5EF4-FFF2-40B4-BE49-F238E27FC236}">
                <a16:creationId xmlns:a16="http://schemas.microsoft.com/office/drawing/2014/main" id="{C130499B-076F-4F4D-9AB1-0BE91ED56AB1}"/>
              </a:ext>
            </a:extLst>
          </p:cNvPr>
          <p:cNvSpPr/>
          <p:nvPr/>
        </p:nvSpPr>
        <p:spPr>
          <a:xfrm>
            <a:off x="4722812" y="1828800"/>
            <a:ext cx="2971800" cy="137160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a:solidFill>
                  <a:schemeClr val="accent1"/>
                </a:solidFill>
              </a:rPr>
              <a:t>Research</a:t>
            </a:r>
            <a:endParaRPr lang="en-US" sz="2800" b="1" dirty="0">
              <a:solidFill>
                <a:schemeClr val="accent1"/>
              </a:solidFill>
            </a:endParaRPr>
          </a:p>
        </p:txBody>
      </p:sp>
      <p:sp>
        <p:nvSpPr>
          <p:cNvPr id="10" name="Arrow: Down 9">
            <a:extLst>
              <a:ext uri="{FF2B5EF4-FFF2-40B4-BE49-F238E27FC236}">
                <a16:creationId xmlns:a16="http://schemas.microsoft.com/office/drawing/2014/main" id="{DA8ABB15-EBB1-4712-A46C-AC3344F59F81}"/>
              </a:ext>
            </a:extLst>
          </p:cNvPr>
          <p:cNvSpPr/>
          <p:nvPr/>
        </p:nvSpPr>
        <p:spPr>
          <a:xfrm rot="2352316">
            <a:off x="4797270" y="3322840"/>
            <a:ext cx="533764" cy="884666"/>
          </a:xfrm>
          <a:prstGeom prst="down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F8F8915D-67CE-4720-BC2A-C3851B645C36}"/>
              </a:ext>
            </a:extLst>
          </p:cNvPr>
          <p:cNvSpPr/>
          <p:nvPr/>
        </p:nvSpPr>
        <p:spPr>
          <a:xfrm rot="19144595">
            <a:off x="7146489" y="3320426"/>
            <a:ext cx="533764" cy="884666"/>
          </a:xfrm>
          <a:prstGeom prst="down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5347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AED450D-26E2-4093-B43C-1E6193B39E0D}"/>
              </a:ext>
            </a:extLst>
          </p:cNvPr>
          <p:cNvSpPr>
            <a:spLocks noGrp="1"/>
          </p:cNvSpPr>
          <p:nvPr>
            <p:ph idx="17"/>
          </p:nvPr>
        </p:nvSpPr>
        <p:spPr>
          <a:xfrm>
            <a:off x="446798" y="1335024"/>
            <a:ext cx="11101037" cy="1921743"/>
          </a:xfrm>
        </p:spPr>
        <p:txBody>
          <a:bodyPr/>
          <a:lstStyle/>
          <a:p>
            <a:pPr marL="0" indent="0">
              <a:buNone/>
            </a:pPr>
            <a:r>
              <a:rPr lang="en-US" sz="1600" dirty="0">
                <a:latin typeface="+mj-lt"/>
              </a:rPr>
              <a:t>Pfizer supports the global healthcare community’s independent initiatives (e.g., research, quality improvement, or education) to improve patient outcomes in areas of unmet medical need that are aligned with Pfizer’s areas of interest.</a:t>
            </a:r>
          </a:p>
          <a:p>
            <a:pPr marL="0" indent="0" fontAlgn="base">
              <a:buNone/>
            </a:pPr>
            <a:endParaRPr lang="fr-FR" sz="1600" dirty="0">
              <a:latin typeface="+mj-lt"/>
            </a:endParaRPr>
          </a:p>
          <a:p>
            <a:pPr marL="0" indent="0" fontAlgn="base">
              <a:buNone/>
            </a:pPr>
            <a:r>
              <a:rPr lang="fr-FR" sz="1600" dirty="0">
                <a:latin typeface="+mj-lt"/>
              </a:rPr>
              <a:t>Types of initiatives </a:t>
            </a:r>
            <a:r>
              <a:rPr lang="fr-FR" sz="1600" dirty="0" err="1">
                <a:latin typeface="+mj-lt"/>
              </a:rPr>
              <a:t>include</a:t>
            </a:r>
            <a:r>
              <a:rPr lang="fr-FR" sz="1600" dirty="0">
                <a:latin typeface="+mj-lt"/>
              </a:rPr>
              <a:t>, but are not </a:t>
            </a:r>
            <a:r>
              <a:rPr lang="fr-FR" sz="1600" dirty="0" err="1">
                <a:latin typeface="+mj-lt"/>
              </a:rPr>
              <a:t>limited</a:t>
            </a:r>
            <a:r>
              <a:rPr lang="fr-FR" sz="1600" dirty="0">
                <a:latin typeface="+mj-lt"/>
              </a:rPr>
              <a:t> to:</a:t>
            </a:r>
          </a:p>
          <a:p>
            <a:pPr fontAlgn="base"/>
            <a:r>
              <a:rPr lang="fr-FR" sz="1600" dirty="0" err="1">
                <a:solidFill>
                  <a:schemeClr val="accent1"/>
                </a:solidFill>
                <a:latin typeface="+mj-lt"/>
              </a:rPr>
              <a:t>Investigator-Sponsored</a:t>
            </a:r>
            <a:r>
              <a:rPr lang="fr-FR" sz="1600" dirty="0">
                <a:solidFill>
                  <a:schemeClr val="accent1"/>
                </a:solidFill>
                <a:latin typeface="+mj-lt"/>
              </a:rPr>
              <a:t> Research (ISR)</a:t>
            </a:r>
            <a:r>
              <a:rPr lang="fr-FR" sz="1600" dirty="0">
                <a:latin typeface="+mj-lt"/>
              </a:rPr>
              <a:t>: </a:t>
            </a:r>
            <a:r>
              <a:rPr lang="en-US" sz="1600" dirty="0">
                <a:latin typeface="+mj-lt"/>
              </a:rPr>
              <a:t> </a:t>
            </a:r>
            <a:r>
              <a:rPr lang="en-US" sz="1200" dirty="0">
                <a:latin typeface="+mj-lt"/>
              </a:rPr>
              <a:t>A grant that supports an independent research study where the investigator or organization is the sponsor of the study and where Pfizer provides financial and/or non-financial support for the development or refinement of specific and defined medical knowledge relating to a Pfizer asset.</a:t>
            </a:r>
            <a:endParaRPr lang="fr-FR" sz="1200" dirty="0">
              <a:latin typeface="+mj-lt"/>
            </a:endParaRPr>
          </a:p>
          <a:p>
            <a:pPr fontAlgn="base"/>
            <a:r>
              <a:rPr lang="fr-FR" sz="1600" dirty="0">
                <a:solidFill>
                  <a:schemeClr val="accent1"/>
                </a:solidFill>
                <a:latin typeface="+mj-lt"/>
              </a:rPr>
              <a:t>General Research: </a:t>
            </a:r>
            <a:r>
              <a:rPr lang="fr-FR" sz="1200" dirty="0">
                <a:latin typeface="+mj-lt"/>
              </a:rPr>
              <a:t>This </a:t>
            </a:r>
            <a:r>
              <a:rPr lang="en-US" sz="1200" dirty="0">
                <a:latin typeface="+mj-lt"/>
              </a:rPr>
              <a:t>grant type is used to support research that does not include the study of a Pfizer asset, including health services research unrelated to a Pfizer asset, registry development and/or queries unrelated to a Pfizer asset, and outcomes research unrelated to a Pfizer asset</a:t>
            </a:r>
            <a:r>
              <a:rPr lang="en-US" sz="1600" dirty="0">
                <a:latin typeface="+mj-lt"/>
              </a:rPr>
              <a:t>.</a:t>
            </a:r>
            <a:endParaRPr lang="fr-FR" sz="1600" dirty="0">
              <a:latin typeface="+mj-lt"/>
            </a:endParaRPr>
          </a:p>
          <a:p>
            <a:pPr fontAlgn="base"/>
            <a:r>
              <a:rPr lang="fr-FR" sz="1600" dirty="0" err="1">
                <a:solidFill>
                  <a:schemeClr val="accent1"/>
                </a:solidFill>
                <a:latin typeface="+mj-lt"/>
              </a:rPr>
              <a:t>Quality</a:t>
            </a:r>
            <a:r>
              <a:rPr lang="fr-FR" sz="1600" dirty="0">
                <a:solidFill>
                  <a:schemeClr val="accent1"/>
                </a:solidFill>
                <a:latin typeface="+mj-lt"/>
              </a:rPr>
              <a:t> </a:t>
            </a:r>
            <a:r>
              <a:rPr lang="fr-FR" sz="1600" dirty="0" err="1">
                <a:solidFill>
                  <a:schemeClr val="accent1"/>
                </a:solidFill>
                <a:latin typeface="+mj-lt"/>
              </a:rPr>
              <a:t>Improvement</a:t>
            </a:r>
            <a:r>
              <a:rPr lang="fr-FR" sz="1600" dirty="0">
                <a:solidFill>
                  <a:schemeClr val="accent1"/>
                </a:solidFill>
                <a:latin typeface="+mj-lt"/>
              </a:rPr>
              <a:t> (QI): </a:t>
            </a:r>
            <a:r>
              <a:rPr lang="en-US" sz="1200" dirty="0">
                <a:latin typeface="+mj-lt"/>
              </a:rPr>
              <a:t>Type of grant which consists of Pfizer funding to support independent projects for systematic and continuous actions that lead to measurable improvement in health care services and the health status of individuals and targeted patient groups and do not relate to a Pfizer asset. </a:t>
            </a:r>
            <a:endParaRPr lang="fr-FR" sz="1200" dirty="0">
              <a:latin typeface="+mj-lt"/>
            </a:endParaRPr>
          </a:p>
          <a:p>
            <a:pPr fontAlgn="base"/>
            <a:r>
              <a:rPr lang="fr-FR" sz="1600" dirty="0" err="1">
                <a:solidFill>
                  <a:schemeClr val="accent1"/>
                </a:solidFill>
              </a:rPr>
              <a:t>Competitive</a:t>
            </a:r>
            <a:r>
              <a:rPr lang="fr-FR" sz="1600" dirty="0">
                <a:solidFill>
                  <a:schemeClr val="accent1"/>
                </a:solidFill>
              </a:rPr>
              <a:t> Grants Program (or </a:t>
            </a:r>
            <a:r>
              <a:rPr lang="fr-FR" sz="1600" dirty="0" err="1">
                <a:solidFill>
                  <a:schemeClr val="accent1"/>
                </a:solidFill>
              </a:rPr>
              <a:t>Request</a:t>
            </a:r>
            <a:r>
              <a:rPr lang="fr-FR" sz="1600" dirty="0">
                <a:solidFill>
                  <a:schemeClr val="accent1"/>
                </a:solidFill>
              </a:rPr>
              <a:t> for </a:t>
            </a:r>
            <a:r>
              <a:rPr lang="fr-FR" sz="1600" dirty="0" err="1">
                <a:solidFill>
                  <a:schemeClr val="accent1"/>
                </a:solidFill>
              </a:rPr>
              <a:t>Proposals</a:t>
            </a:r>
            <a:r>
              <a:rPr lang="fr-FR" sz="1600">
                <a:solidFill>
                  <a:schemeClr val="accent1"/>
                </a:solidFill>
              </a:rPr>
              <a:t>): </a:t>
            </a:r>
            <a:r>
              <a:rPr lang="en-US" sz="1200" dirty="0"/>
              <a:t>Pfizer’s competitive grant program involves a publicly posted Request for Proposal (RFP) that provides detail regarding a specific area of interest and sets timelines for review and approval. Organizations are invited to submit an application addressing the specific gaps in research, practice or care as outlined in the specific RFP.</a:t>
            </a:r>
          </a:p>
          <a:p>
            <a:pPr fontAlgn="base"/>
            <a:r>
              <a:rPr lang="fr-FR" sz="1600" dirty="0">
                <a:solidFill>
                  <a:schemeClr val="accent1"/>
                </a:solidFill>
                <a:latin typeface="+mj-lt"/>
              </a:rPr>
              <a:t>Independent Medical Education: </a:t>
            </a:r>
            <a:r>
              <a:rPr lang="en-US" sz="1200" dirty="0">
                <a:latin typeface="+mj-lt"/>
              </a:rPr>
              <a:t>An independent medical education grant is a type of grant which consists of Pfizer funding for independent medical education activities or initiatives which serve to maintain, develop, or increase the knowledge, skills, and/or professional performance of a healthcare professional (e.g. continuing medical education, continuing health education, continuing education).</a:t>
            </a:r>
            <a:endParaRPr lang="fr-FR" sz="1200" dirty="0"/>
          </a:p>
          <a:p>
            <a:pPr fontAlgn="base"/>
            <a:endParaRPr lang="fr-FR" sz="1800" dirty="0">
              <a:latin typeface="+mj-lt"/>
            </a:endParaRPr>
          </a:p>
          <a:p>
            <a:pPr marL="0" indent="0">
              <a:buNone/>
            </a:pPr>
            <a:endParaRPr lang="en-US" sz="1800" dirty="0">
              <a:latin typeface="+mj-lt"/>
            </a:endParaRPr>
          </a:p>
        </p:txBody>
      </p:sp>
      <p:sp>
        <p:nvSpPr>
          <p:cNvPr id="15" name="Title 1">
            <a:extLst>
              <a:ext uri="{FF2B5EF4-FFF2-40B4-BE49-F238E27FC236}">
                <a16:creationId xmlns:a16="http://schemas.microsoft.com/office/drawing/2014/main" id="{103D7683-13F2-4EF5-91E4-C1F9330C6F48}"/>
              </a:ext>
            </a:extLst>
          </p:cNvPr>
          <p:cNvSpPr txBox="1">
            <a:spLocks/>
          </p:cNvSpPr>
          <p:nvPr/>
        </p:nvSpPr>
        <p:spPr>
          <a:xfrm>
            <a:off x="446798" y="484632"/>
            <a:ext cx="11292840" cy="850392"/>
          </a:xfrm>
          <a:prstGeom prst="rect">
            <a:avLst/>
          </a:prstGeom>
        </p:spPr>
        <p:txBody>
          <a:bodyPr/>
          <a:lstStyle>
            <a:lvl1pPr algn="l" defTabSz="914400" rtl="0" eaLnBrk="1" latinLnBrk="0" hangingPunct="1">
              <a:lnSpc>
                <a:spcPct val="85000"/>
              </a:lnSpc>
              <a:spcBef>
                <a:spcPts val="0"/>
              </a:spcBef>
              <a:buNone/>
              <a:defRPr lang="en-US" sz="2700" b="0" kern="1200" dirty="0">
                <a:solidFill>
                  <a:schemeClr val="tx1"/>
                </a:solidFill>
                <a:latin typeface="+mj-lt"/>
                <a:ea typeface="+mj-ea"/>
                <a:cs typeface="+mj-cs"/>
              </a:defRPr>
            </a:lvl1pPr>
          </a:lstStyle>
          <a:p>
            <a:r>
              <a:rPr lang="pt-BR" b="1" dirty="0"/>
              <a:t>Independent Initiatives</a:t>
            </a:r>
          </a:p>
        </p:txBody>
      </p:sp>
      <p:sp>
        <p:nvSpPr>
          <p:cNvPr id="11" name="Text Placeholder 6">
            <a:extLst>
              <a:ext uri="{FF2B5EF4-FFF2-40B4-BE49-F238E27FC236}">
                <a16:creationId xmlns:a16="http://schemas.microsoft.com/office/drawing/2014/main" id="{50F477F7-7A5B-4726-AB80-0A0FB8ACDBB3}"/>
              </a:ext>
            </a:extLst>
          </p:cNvPr>
          <p:cNvSpPr>
            <a:spLocks noGrp="1"/>
          </p:cNvSpPr>
          <p:nvPr>
            <p:ph type="body" sz="quarter" idx="16"/>
          </p:nvPr>
        </p:nvSpPr>
        <p:spPr>
          <a:xfrm>
            <a:off x="2350382" y="6294391"/>
            <a:ext cx="8993901" cy="350412"/>
          </a:xfrm>
        </p:spPr>
        <p:txBody>
          <a:bodyPr/>
          <a:lstStyle/>
          <a:p>
            <a:r>
              <a:rPr lang="en-US" dirty="0">
                <a:hlinkClick r:id="rId3"/>
              </a:rPr>
              <a:t>Pfizer Independent Health Education Grants and Resources Center | Pfizer Independent Grants | Pfizer</a:t>
            </a:r>
            <a:endParaRPr lang="en-US" dirty="0">
              <a:cs typeface="Arial"/>
            </a:endParaRPr>
          </a:p>
        </p:txBody>
      </p:sp>
    </p:spTree>
    <p:extLst>
      <p:ext uri="{BB962C8B-B14F-4D97-AF65-F5344CB8AC3E}">
        <p14:creationId xmlns:p14="http://schemas.microsoft.com/office/powerpoint/2010/main" val="10297631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PFE2021">
      <a:dk1>
        <a:srgbClr val="000000"/>
      </a:dk1>
      <a:lt1>
        <a:srgbClr val="FFFFFF"/>
      </a:lt1>
      <a:dk2>
        <a:srgbClr val="F49C34"/>
      </a:dk2>
      <a:lt2>
        <a:srgbClr val="F8DF5A"/>
      </a:lt2>
      <a:accent1>
        <a:srgbClr val="0000C9"/>
      </a:accent1>
      <a:accent2>
        <a:srgbClr val="0095FF"/>
      </a:accent2>
      <a:accent3>
        <a:srgbClr val="0DBDBA"/>
      </a:accent3>
      <a:accent4>
        <a:srgbClr val="67BB6E"/>
      </a:accent4>
      <a:accent5>
        <a:srgbClr val="9D73F7"/>
      </a:accent5>
      <a:accent6>
        <a:srgbClr val="D95776"/>
      </a:accent6>
      <a:hlink>
        <a:srgbClr val="0095FF"/>
      </a:hlink>
      <a:folHlink>
        <a:srgbClr val="A1AAB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1">
            <a:lumMod val="95000"/>
          </a:schemeClr>
        </a:solidFill>
        <a:ln w="28575" cap="flat" cmpd="sng" algn="ctr">
          <a:noFill/>
          <a:prstDash val="solid"/>
          <a:miter lim="800000"/>
          <a:headEnd type="none" w="med" len="med"/>
          <a:tailEnd type="none" w="med" len="med"/>
        </a:ln>
        <a:effectLst/>
      </a:spPr>
      <a:bodyPr vert="horz" wrap="square" lIns="91429" tIns="45715" rIns="91429" bIns="45715" numCol="1" rtlCol="0" anchor="ctr" anchorCtr="0" compatLnSpc="1">
        <a:prstTxWarp prst="textNoShape">
          <a:avLst/>
        </a:prstTxWarp>
        <a:noAutofit/>
      </a:bodyPr>
      <a:lstStyle>
        <a:defPPr algn="ctr" fontAlgn="base">
          <a:lnSpc>
            <a:spcPct val="90000"/>
          </a:lnSpc>
          <a:spcAft>
            <a:spcPct val="0"/>
          </a:spcAft>
          <a:buClr>
            <a:schemeClr val="accent2"/>
          </a:buClr>
          <a:buSzPct val="90000"/>
          <a:defRPr b="1" dirty="0">
            <a:solidFill>
              <a:schemeClr val="accent1"/>
            </a:solidFill>
            <a:latin typeface="+mj-lt"/>
          </a:defRPr>
        </a:defPPr>
      </a:lstStyle>
    </a:spDef>
    <a:lnDef>
      <a:spPr bwMode="gray">
        <a:noFill/>
        <a:ln w="12700" cap="rnd">
          <a:solidFill>
            <a:schemeClr val="bg1">
              <a:lumMod val="75000"/>
            </a:schemeClr>
          </a:solidFill>
          <a:prstDash val="solid"/>
          <a:round/>
          <a:headEnd/>
          <a:tailEnd/>
        </a:ln>
        <a:effectLst/>
      </a:spPr>
      <a:bodyPr/>
      <a:lstStyle/>
    </a:lnDef>
    <a:txDef>
      <a:spPr bwMode="gray"/>
      <a:bodyPr wrap="square" lIns="45720" tIns="45720" rIns="45720" bIns="45720" rtlCol="0">
        <a:noAutofit/>
      </a:bodyPr>
      <a:lstStyle>
        <a:defPPr marL="171450" indent="-171450" algn="l">
          <a:lnSpc>
            <a:spcPct val="90000"/>
          </a:lnSpc>
          <a:spcBef>
            <a:spcPts val="1000"/>
          </a:spcBef>
          <a:buFont typeface="Arial" panose="020B0604020202020204" pitchFamily="34" charset="0"/>
          <a:buChar char="•"/>
          <a:defRPr sz="1600" dirty="0" err="1" smtClean="0"/>
        </a:defPPr>
      </a:lstStyle>
    </a:txDef>
  </a:objectDefaults>
  <a:extraClrSchemeLst/>
  <a:extLst>
    <a:ext uri="{05A4C25C-085E-4340-85A3-A5531E510DB2}">
      <thm15:themeFamily xmlns:thm15="http://schemas.microsoft.com/office/thememl/2012/main" name="P113901_Pfizer PowerPoint Template_Logo_Confidential_16x9_011421_1130am.pptx" id="{89FC0598-B349-48E3-9A8B-72BFBCB98DF8}" vid="{0EBF093D-583F-46B6-8995-C451C08539D8}"/>
    </a:ext>
  </a:extLst>
</a:theme>
</file>

<file path=ppt/theme/theme2.xml><?xml version="1.0" encoding="utf-8"?>
<a:theme xmlns:a="http://schemas.openxmlformats.org/drawingml/2006/main" name="1_Streamline">
  <a:themeElements>
    <a:clrScheme name="Pfizer ">
      <a:dk1>
        <a:srgbClr val="000000"/>
      </a:dk1>
      <a:lt1>
        <a:srgbClr val="FFFFFF"/>
      </a:lt1>
      <a:dk2>
        <a:srgbClr val="00004E"/>
      </a:dk2>
      <a:lt2>
        <a:srgbClr val="0095FF"/>
      </a:lt2>
      <a:accent1>
        <a:srgbClr val="0000C9"/>
      </a:accent1>
      <a:accent2>
        <a:srgbClr val="000483"/>
      </a:accent2>
      <a:accent3>
        <a:srgbClr val="0DBDBA"/>
      </a:accent3>
      <a:accent4>
        <a:srgbClr val="67BB6E"/>
      </a:accent4>
      <a:accent5>
        <a:srgbClr val="9D73F7"/>
      </a:accent5>
      <a:accent6>
        <a:srgbClr val="D95776"/>
      </a:accent6>
      <a:hlink>
        <a:srgbClr val="F39C34"/>
      </a:hlink>
      <a:folHlink>
        <a:srgbClr val="F8DF59"/>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A Org Chart 1-7-2021 v0.potx" id="{D1F1B280-2739-40C0-AE4C-83FB1D862BC3}" vid="{72B7A265-819B-49F2-9B00-3F72F6232166}"/>
    </a:ext>
  </a:extLst>
</a:theme>
</file>

<file path=ppt/theme/theme3.xml><?xml version="1.0" encoding="utf-8"?>
<a:theme xmlns:a="http://schemas.openxmlformats.org/drawingml/2006/main" name="Office Theme">
  <a:themeElements>
    <a:clrScheme name="PFE New Brand 2021">
      <a:dk1>
        <a:srgbClr val="000000"/>
      </a:dk1>
      <a:lt1>
        <a:srgbClr val="FFFFFF"/>
      </a:lt1>
      <a:dk2>
        <a:srgbClr val="F49C34"/>
      </a:dk2>
      <a:lt2>
        <a:srgbClr val="F8DF5A"/>
      </a:lt2>
      <a:accent1>
        <a:srgbClr val="0000C9"/>
      </a:accent1>
      <a:accent2>
        <a:srgbClr val="0095FF"/>
      </a:accent2>
      <a:accent3>
        <a:srgbClr val="0DBDBA"/>
      </a:accent3>
      <a:accent4>
        <a:srgbClr val="67BB6E"/>
      </a:accent4>
      <a:accent5>
        <a:srgbClr val="9D73F7"/>
      </a:accent5>
      <a:accent6>
        <a:srgbClr val="D95776"/>
      </a:accent6>
      <a:hlink>
        <a:srgbClr val="0095FF"/>
      </a:hlink>
      <a:folHlink>
        <a:srgbClr val="A1AAB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PFE New Brand 2021">
      <a:dk1>
        <a:srgbClr val="000000"/>
      </a:dk1>
      <a:lt1>
        <a:srgbClr val="FFFFFF"/>
      </a:lt1>
      <a:dk2>
        <a:srgbClr val="F49C34"/>
      </a:dk2>
      <a:lt2>
        <a:srgbClr val="F8DF5A"/>
      </a:lt2>
      <a:accent1>
        <a:srgbClr val="0000C9"/>
      </a:accent1>
      <a:accent2>
        <a:srgbClr val="0095FF"/>
      </a:accent2>
      <a:accent3>
        <a:srgbClr val="0DBDBA"/>
      </a:accent3>
      <a:accent4>
        <a:srgbClr val="67BB6E"/>
      </a:accent4>
      <a:accent5>
        <a:srgbClr val="9D73F7"/>
      </a:accent5>
      <a:accent6>
        <a:srgbClr val="D95776"/>
      </a:accent6>
      <a:hlink>
        <a:srgbClr val="0095FF"/>
      </a:hlink>
      <a:folHlink>
        <a:srgbClr val="A1AAB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Pfizer_PowerPoint_Template_16x9.potx</Template>
  <TotalTime>3350</TotalTime>
  <Words>871</Words>
  <Application>Microsoft Office PowerPoint</Application>
  <PresentationFormat>Custom</PresentationFormat>
  <Paragraphs>154</Paragraphs>
  <Slides>13</Slides>
  <Notes>10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Arial</vt:lpstr>
      <vt:lpstr>Arial Narrow</vt:lpstr>
      <vt:lpstr>Calibri</vt:lpstr>
      <vt:lpstr>Georgia</vt:lpstr>
      <vt:lpstr>Lato</vt:lpstr>
      <vt:lpstr>Office Theme</vt:lpstr>
      <vt:lpstr>1_Streamline</vt:lpstr>
      <vt:lpstr>New Investigator Collaborations and Interactions from an Industry Perspective</vt:lpstr>
      <vt:lpstr>Disclaimer</vt:lpstr>
      <vt:lpstr>Types of Collaborations for Research</vt:lpstr>
      <vt:lpstr>Types of Collaborations for Research</vt:lpstr>
      <vt:lpstr>Canadian Investigator Contribution to Pfizer R&amp;D</vt:lpstr>
      <vt:lpstr>Company-Sponsored Clinical Trial</vt:lpstr>
      <vt:lpstr>Pfizer Investigator Training Program</vt:lpstr>
      <vt:lpstr>Types of Collaborations for Research</vt:lpstr>
      <vt:lpstr>PowerPoint Presentation</vt:lpstr>
      <vt:lpstr>Investigator-Sponsored Research</vt:lpstr>
      <vt:lpstr>PowerPoint Presentation</vt:lpstr>
      <vt:lpstr>Pfizer Canada Medical Affairs Oncology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v365</dc:subject>
  <dc:creator>Phan, Marie-Christine</dc:creator>
  <dc:description>P113901_Pfizer PowerPoint Template _Logo_Confidential_16x9</dc:description>
  <cp:lastModifiedBy>Phan, Marie-Christine</cp:lastModifiedBy>
  <cp:revision>2</cp:revision>
  <cp:lastPrinted>2017-11-29T15:35:51Z</cp:lastPrinted>
  <dcterms:created xsi:type="dcterms:W3CDTF">2022-07-26T13:17:56Z</dcterms:created>
  <dcterms:modified xsi:type="dcterms:W3CDTF">2022-08-04T23:55:31Z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BD1316AA-ADAB-409D-BAE3-6BC0F6AF696D</vt:lpwstr>
  </property>
  <property fmtid="{D5CDD505-2E9C-101B-9397-08002B2CF9AE}" pid="3" name="ArticulatePath">
    <vt:lpwstr>Template-Template_v2007-10_2Dcharts_FLAT BOX_111213_445pm</vt:lpwstr>
  </property>
</Properties>
</file>